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7" r:id="rId2"/>
    <p:sldId id="341" r:id="rId3"/>
    <p:sldId id="307" r:id="rId4"/>
    <p:sldId id="325" r:id="rId5"/>
    <p:sldId id="332" r:id="rId6"/>
    <p:sldId id="340" r:id="rId7"/>
    <p:sldId id="310" r:id="rId8"/>
    <p:sldId id="337" r:id="rId9"/>
    <p:sldId id="321" r:id="rId10"/>
    <p:sldId id="282" r:id="rId11"/>
    <p:sldId id="338" r:id="rId12"/>
    <p:sldId id="316" r:id="rId13"/>
    <p:sldId id="269"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5" d="100"/>
          <a:sy n="85" d="100"/>
        </p:scale>
        <p:origin x="1554"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ouglas Martin" userId="2f233c73-e982-4686-a2f7-7fcacf256faf" providerId="ADAL" clId="{40F19A3B-A4E9-438F-9DBA-1DA782B5D457}"/>
    <pc:docChg chg="custSel modSld">
      <pc:chgData name="Douglas Martin" userId="2f233c73-e982-4686-a2f7-7fcacf256faf" providerId="ADAL" clId="{40F19A3B-A4E9-438F-9DBA-1DA782B5D457}" dt="2020-01-24T17:29:57.619" v="0" actId="478"/>
      <pc:docMkLst>
        <pc:docMk/>
      </pc:docMkLst>
      <pc:sldChg chg="delSp">
        <pc:chgData name="Douglas Martin" userId="2f233c73-e982-4686-a2f7-7fcacf256faf" providerId="ADAL" clId="{40F19A3B-A4E9-438F-9DBA-1DA782B5D457}" dt="2020-01-24T17:29:57.619" v="0" actId="478"/>
        <pc:sldMkLst>
          <pc:docMk/>
          <pc:sldMk cId="1493781906" sldId="257"/>
        </pc:sldMkLst>
        <pc:spChg chg="del">
          <ac:chgData name="Douglas Martin" userId="2f233c73-e982-4686-a2f7-7fcacf256faf" providerId="ADAL" clId="{40F19A3B-A4E9-438F-9DBA-1DA782B5D457}" dt="2020-01-24T17:29:57.619" v="0" actId="478"/>
          <ac:spMkLst>
            <pc:docMk/>
            <pc:sldMk cId="1493781906" sldId="257"/>
            <ac:spMk id="2"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a:t>Click to edit Master title style</a:t>
            </a:r>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83429A87-762A-4A9D-A0D5-D328AE974A2C}" type="datetimeFigureOut">
              <a:rPr lang="en-US" smtClean="0"/>
              <a:t>01/24/2020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3CAD0BBE-173F-4110-BA47-B011615A7FA7}"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3429A87-762A-4A9D-A0D5-D328AE974A2C}" type="datetimeFigureOut">
              <a:rPr lang="en-US" smtClean="0"/>
              <a:t>01/24/2020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AD0BBE-173F-4110-BA47-B011615A7FA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3429A87-762A-4A9D-A0D5-D328AE974A2C}" type="datetimeFigureOut">
              <a:rPr lang="en-US" smtClean="0"/>
              <a:t>01/24/2020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AD0BBE-173F-4110-BA47-B011615A7FA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3429A87-762A-4A9D-A0D5-D328AE974A2C}" type="datetimeFigureOut">
              <a:rPr lang="en-US" smtClean="0"/>
              <a:t>01/24/2020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AD0BBE-173F-4110-BA47-B011615A7FA7}"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a:t>Click to edit Master title style</a:t>
            </a:r>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83429A87-762A-4A9D-A0D5-D328AE974A2C}" type="datetimeFigureOut">
              <a:rPr lang="en-US" smtClean="0"/>
              <a:t>01/24/2020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AD0BBE-173F-4110-BA47-B011615A7FA7}"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83429A87-762A-4A9D-A0D5-D328AE974A2C}" type="datetimeFigureOut">
              <a:rPr lang="en-US" smtClean="0"/>
              <a:t>01/24/2020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AD0BBE-173F-4110-BA47-B011615A7FA7}"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a:t>Click to edit Master title style</a:t>
            </a:r>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83429A87-762A-4A9D-A0D5-D328AE974A2C}" type="datetimeFigureOut">
              <a:rPr lang="en-US" smtClean="0"/>
              <a:t>01/24/2020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CAD0BBE-173F-4110-BA47-B011615A7FA7}"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a:t>Click to edit Master title style</a:t>
            </a:r>
          </a:p>
        </p:txBody>
      </p:sp>
      <p:sp>
        <p:nvSpPr>
          <p:cNvPr id="7" name="Date Placeholder 6"/>
          <p:cNvSpPr>
            <a:spLocks noGrp="1"/>
          </p:cNvSpPr>
          <p:nvPr>
            <p:ph type="dt" sz="half" idx="10"/>
          </p:nvPr>
        </p:nvSpPr>
        <p:spPr/>
        <p:txBody>
          <a:bodyPr/>
          <a:lstStyle/>
          <a:p>
            <a:fld id="{83429A87-762A-4A9D-A0D5-D328AE974A2C}" type="datetimeFigureOut">
              <a:rPr lang="en-US" smtClean="0"/>
              <a:t>01/24/2020</a:t>
            </a:fld>
            <a:endParaRPr lang="en-US"/>
          </a:p>
        </p:txBody>
      </p:sp>
      <p:sp>
        <p:nvSpPr>
          <p:cNvPr id="8" name="Slide Number Placeholder 7"/>
          <p:cNvSpPr>
            <a:spLocks noGrp="1"/>
          </p:cNvSpPr>
          <p:nvPr>
            <p:ph type="sldNum" sz="quarter" idx="11"/>
          </p:nvPr>
        </p:nvSpPr>
        <p:spPr/>
        <p:txBody>
          <a:bodyPr/>
          <a:lstStyle/>
          <a:p>
            <a:fld id="{3CAD0BBE-173F-4110-BA47-B011615A7FA7}"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429A87-762A-4A9D-A0D5-D328AE974A2C}" type="datetimeFigureOut">
              <a:rPr lang="en-US" smtClean="0"/>
              <a:t>01/24/2020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CAD0BBE-173F-4110-BA47-B011615A7FA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a:t>Click to edit Master title style</a:t>
            </a:r>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83429A87-762A-4A9D-A0D5-D328AE974A2C}" type="datetimeFigureOut">
              <a:rPr lang="en-US" smtClean="0"/>
              <a:t>01/24/2020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156448" y="6422064"/>
            <a:ext cx="762000" cy="365125"/>
          </a:xfrm>
        </p:spPr>
        <p:txBody>
          <a:bodyPr/>
          <a:lstStyle/>
          <a:p>
            <a:fld id="{3CAD0BBE-173F-4110-BA47-B011615A7FA7}"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a:t>Click to edit Master title style</a:t>
            </a:r>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83429A87-762A-4A9D-A0D5-D328AE974A2C}" type="datetimeFigureOut">
              <a:rPr lang="en-US" smtClean="0"/>
              <a:t>01/24/2020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AD0BBE-173F-4110-BA47-B011615A7FA7}"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a:t>Click to edit Master title style</a:t>
            </a:r>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83429A87-762A-4A9D-A0D5-D328AE974A2C}" type="datetimeFigureOut">
              <a:rPr lang="en-US" smtClean="0"/>
              <a:t>01/24/2020</a:t>
            </a:fld>
            <a:endParaRPr lang="en-US"/>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3CAD0BBE-173F-4110-BA47-B011615A7FA7}"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77" y="914400"/>
            <a:ext cx="9144000" cy="4525963"/>
          </a:xfrm>
        </p:spPr>
        <p:txBody>
          <a:bodyPr>
            <a:normAutofit/>
          </a:bodyPr>
          <a:lstStyle/>
          <a:p>
            <a:pPr marL="0" indent="0" algn="ctr">
              <a:buNone/>
            </a:pPr>
            <a:r>
              <a:rPr lang="en-US" sz="7200" b="1" dirty="0"/>
              <a:t>GOD’S FAVOR     </a:t>
            </a:r>
          </a:p>
          <a:p>
            <a:pPr marL="0" indent="0" algn="ctr">
              <a:buNone/>
            </a:pPr>
            <a:endParaRPr lang="en-US" sz="2600" b="1" dirty="0"/>
          </a:p>
          <a:p>
            <a:pPr marL="0" indent="0" algn="ctr">
              <a:buNone/>
            </a:pPr>
            <a:endParaRPr lang="en-US" sz="2600" b="1" dirty="0"/>
          </a:p>
          <a:p>
            <a:pPr marL="0" indent="0" algn="ctr">
              <a:buNone/>
            </a:pPr>
            <a:r>
              <a:rPr lang="en-US" sz="4000" b="1" dirty="0"/>
              <a:t>It’s all over you!</a:t>
            </a:r>
          </a:p>
          <a:p>
            <a:pPr marL="0" indent="0" algn="ctr">
              <a:buNone/>
            </a:pPr>
            <a:endParaRPr lang="en-US" sz="4000" b="1" dirty="0"/>
          </a:p>
          <a:p>
            <a:pPr marL="0" indent="0" algn="ctr">
              <a:buNone/>
            </a:pPr>
            <a:r>
              <a:rPr lang="en-US" sz="2600" b="1" dirty="0"/>
              <a:t> </a:t>
            </a:r>
            <a:endParaRPr lang="en-US" sz="2600" dirty="0"/>
          </a:p>
        </p:txBody>
      </p:sp>
    </p:spTree>
    <p:extLst>
      <p:ext uri="{BB962C8B-B14F-4D97-AF65-F5344CB8AC3E}">
        <p14:creationId xmlns:p14="http://schemas.microsoft.com/office/powerpoint/2010/main" val="14937819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82000" cy="1143000"/>
          </a:xfrm>
        </p:spPr>
        <p:txBody>
          <a:bodyPr>
            <a:normAutofit/>
          </a:bodyPr>
          <a:lstStyle/>
          <a:p>
            <a:r>
              <a:rPr lang="en-US" dirty="0"/>
              <a:t>           Proverbs 3:3-4</a:t>
            </a:r>
          </a:p>
        </p:txBody>
      </p:sp>
      <p:sp>
        <p:nvSpPr>
          <p:cNvPr id="3" name="Content Placeholder 2"/>
          <p:cNvSpPr>
            <a:spLocks noGrp="1"/>
          </p:cNvSpPr>
          <p:nvPr>
            <p:ph idx="1"/>
          </p:nvPr>
        </p:nvSpPr>
        <p:spPr>
          <a:xfrm>
            <a:off x="457200" y="1600200"/>
            <a:ext cx="8153400" cy="4525963"/>
          </a:xfrm>
          <a:ln>
            <a:solidFill>
              <a:schemeClr val="accent1"/>
            </a:solidFill>
          </a:ln>
        </p:spPr>
        <p:txBody>
          <a:bodyPr>
            <a:normAutofit/>
          </a:bodyPr>
          <a:lstStyle/>
          <a:p>
            <a:pPr marL="0" indent="0">
              <a:buNone/>
            </a:pPr>
            <a:endParaRPr lang="en-US" dirty="0"/>
          </a:p>
          <a:p>
            <a:pPr marL="0" indent="0">
              <a:buNone/>
            </a:pPr>
            <a:endParaRPr lang="en-US" b="1" dirty="0"/>
          </a:p>
        </p:txBody>
      </p:sp>
      <p:sp>
        <p:nvSpPr>
          <p:cNvPr id="4" name="Rectangle 3"/>
          <p:cNvSpPr/>
          <p:nvPr/>
        </p:nvSpPr>
        <p:spPr>
          <a:xfrm>
            <a:off x="381000" y="2136339"/>
            <a:ext cx="8458200" cy="2062103"/>
          </a:xfrm>
          <a:prstGeom prst="rect">
            <a:avLst/>
          </a:prstGeom>
        </p:spPr>
        <p:txBody>
          <a:bodyPr wrap="square">
            <a:spAutoFit/>
          </a:bodyPr>
          <a:lstStyle/>
          <a:p>
            <a:r>
              <a:rPr lang="en-US" sz="3200" dirty="0"/>
              <a:t>3 Let not steadfast love and faithfulness forsake you…</a:t>
            </a:r>
          </a:p>
          <a:p>
            <a:r>
              <a:rPr lang="en-US" sz="3200" dirty="0"/>
              <a:t>4 So you will find </a:t>
            </a:r>
            <a:r>
              <a:rPr lang="en-US" sz="3200" u="sng" dirty="0"/>
              <a:t>favor</a:t>
            </a:r>
            <a:r>
              <a:rPr lang="en-US" sz="3200" dirty="0"/>
              <a:t> and good success </a:t>
            </a:r>
          </a:p>
          <a:p>
            <a:r>
              <a:rPr lang="en-US" sz="3200" dirty="0"/>
              <a:t>in the sight of God and man.    ESV</a:t>
            </a:r>
          </a:p>
        </p:txBody>
      </p:sp>
    </p:spTree>
    <p:extLst>
      <p:ext uri="{BB962C8B-B14F-4D97-AF65-F5344CB8AC3E}">
        <p14:creationId xmlns:p14="http://schemas.microsoft.com/office/powerpoint/2010/main" val="955228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924800" cy="1143000"/>
          </a:xfrm>
        </p:spPr>
        <p:txBody>
          <a:bodyPr>
            <a:normAutofit/>
          </a:bodyPr>
          <a:lstStyle/>
          <a:p>
            <a:r>
              <a:rPr lang="en-US" dirty="0"/>
              <a:t>        God’s part—your part</a:t>
            </a:r>
          </a:p>
        </p:txBody>
      </p:sp>
      <p:sp>
        <p:nvSpPr>
          <p:cNvPr id="3" name="Content Placeholder 2"/>
          <p:cNvSpPr>
            <a:spLocks noGrp="1"/>
          </p:cNvSpPr>
          <p:nvPr>
            <p:ph idx="1"/>
          </p:nvPr>
        </p:nvSpPr>
        <p:spPr>
          <a:xfrm>
            <a:off x="457200" y="1981200"/>
            <a:ext cx="8153400" cy="4525963"/>
          </a:xfrm>
        </p:spPr>
        <p:txBody>
          <a:bodyPr>
            <a:normAutofit/>
          </a:bodyPr>
          <a:lstStyle/>
          <a:p>
            <a:pPr marL="36576" indent="0">
              <a:buNone/>
            </a:pPr>
            <a:endParaRPr lang="en-US" sz="3600" dirty="0"/>
          </a:p>
          <a:p>
            <a:pPr marL="36576" indent="0">
              <a:buNone/>
            </a:pPr>
            <a:r>
              <a:rPr lang="en-US" sz="3200" b="1" dirty="0"/>
              <a:t>Walk in faith, obedience, in love, in truth, in grace….and God’s favor will be your constant companion.</a:t>
            </a:r>
          </a:p>
          <a:p>
            <a:pPr marL="36576" indent="0">
              <a:buNone/>
            </a:pPr>
            <a:endParaRPr lang="en-US" sz="3200" b="1" dirty="0"/>
          </a:p>
          <a:p>
            <a:pPr marL="36576" indent="0">
              <a:buNone/>
            </a:pPr>
            <a:r>
              <a:rPr lang="en-US" sz="3200" b="1" dirty="0"/>
              <a:t>“Surely goodness and mercy shall follow me all the days of my life.”  (Psalm 23)</a:t>
            </a:r>
          </a:p>
          <a:p>
            <a:pPr marL="0" indent="0">
              <a:buNone/>
            </a:pPr>
            <a:endParaRPr lang="en-US" b="1" dirty="0"/>
          </a:p>
        </p:txBody>
      </p:sp>
    </p:spTree>
    <p:extLst>
      <p:ext uri="{BB962C8B-B14F-4D97-AF65-F5344CB8AC3E}">
        <p14:creationId xmlns:p14="http://schemas.microsoft.com/office/powerpoint/2010/main" val="14714499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A prayer suggestion</a:t>
            </a:r>
          </a:p>
        </p:txBody>
      </p:sp>
      <p:sp>
        <p:nvSpPr>
          <p:cNvPr id="3" name="Content Placeholder 2"/>
          <p:cNvSpPr>
            <a:spLocks noGrp="1"/>
          </p:cNvSpPr>
          <p:nvPr>
            <p:ph idx="1"/>
          </p:nvPr>
        </p:nvSpPr>
        <p:spPr>
          <a:xfrm>
            <a:off x="152400" y="1600200"/>
            <a:ext cx="8763000" cy="4525963"/>
          </a:xfrm>
        </p:spPr>
        <p:txBody>
          <a:bodyPr>
            <a:normAutofit/>
          </a:bodyPr>
          <a:lstStyle/>
          <a:p>
            <a:pPr marL="0" indent="0">
              <a:buNone/>
            </a:pPr>
            <a:endParaRPr lang="en-US" dirty="0"/>
          </a:p>
          <a:p>
            <a:pPr marL="0" indent="0">
              <a:buNone/>
            </a:pPr>
            <a:r>
              <a:rPr lang="en-US" b="1" dirty="0"/>
              <a:t>“Lord, I recognize the favor of God is on my life because I am a covenant child of God.  </a:t>
            </a:r>
          </a:p>
          <a:p>
            <a:pPr marL="0" indent="0">
              <a:buNone/>
            </a:pPr>
            <a:r>
              <a:rPr lang="en-US" b="1" dirty="0"/>
              <a:t>I will cooperate fully with your will for my life.  </a:t>
            </a:r>
          </a:p>
          <a:p>
            <a:pPr marL="0" indent="0">
              <a:buNone/>
            </a:pPr>
            <a:r>
              <a:rPr lang="en-US" b="1" dirty="0"/>
              <a:t>I will put your kingdom first, not mine, and make it my primary consideration with my thoughts, words, and actions all day long.  In Jesus name, amen.”</a:t>
            </a:r>
          </a:p>
        </p:txBody>
      </p:sp>
    </p:spTree>
    <p:extLst>
      <p:ext uri="{BB962C8B-B14F-4D97-AF65-F5344CB8AC3E}">
        <p14:creationId xmlns:p14="http://schemas.microsoft.com/office/powerpoint/2010/main" val="27247536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077200" cy="1143000"/>
          </a:xfrm>
        </p:spPr>
        <p:txBody>
          <a:bodyPr>
            <a:normAutofit/>
          </a:bodyPr>
          <a:lstStyle/>
          <a:p>
            <a:r>
              <a:rPr lang="en-US" dirty="0"/>
              <a:t>    God’s response might be…</a:t>
            </a:r>
          </a:p>
        </p:txBody>
      </p:sp>
      <p:sp>
        <p:nvSpPr>
          <p:cNvPr id="3" name="Content Placeholder 2"/>
          <p:cNvSpPr>
            <a:spLocks noGrp="1"/>
          </p:cNvSpPr>
          <p:nvPr>
            <p:ph idx="1"/>
          </p:nvPr>
        </p:nvSpPr>
        <p:spPr>
          <a:xfrm>
            <a:off x="457200" y="1600200"/>
            <a:ext cx="7848600" cy="4525963"/>
          </a:xfrm>
        </p:spPr>
        <p:txBody>
          <a:bodyPr>
            <a:normAutofit/>
          </a:bodyPr>
          <a:lstStyle/>
          <a:p>
            <a:pPr marL="36576" indent="0">
              <a:buNone/>
            </a:pPr>
            <a:endParaRPr lang="en-US" dirty="0"/>
          </a:p>
          <a:p>
            <a:pPr marL="36576" indent="0">
              <a:buNone/>
            </a:pPr>
            <a:r>
              <a:rPr lang="en-US" b="1" dirty="0"/>
              <a:t>“Thank you for including me in your day and your plans.  When you acknowledge me; when you are good to people; when you expect my favor and anointing—when you pray—I will pour out blessings that you are unable to contain.  Your cup will overflow because I have set my favor upon you and your house.”</a:t>
            </a:r>
          </a:p>
          <a:p>
            <a:pPr marL="36576" indent="0">
              <a:buNone/>
            </a:pPr>
            <a:endParaRPr lang="en-US" b="1" dirty="0"/>
          </a:p>
        </p:txBody>
      </p:sp>
    </p:spTree>
    <p:extLst>
      <p:ext uri="{BB962C8B-B14F-4D97-AF65-F5344CB8AC3E}">
        <p14:creationId xmlns:p14="http://schemas.microsoft.com/office/powerpoint/2010/main" val="27844948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924800" cy="1143000"/>
          </a:xfrm>
        </p:spPr>
        <p:txBody>
          <a:bodyPr>
            <a:normAutofit/>
          </a:bodyPr>
          <a:lstStyle/>
          <a:p>
            <a:r>
              <a:rPr lang="en-US" dirty="0"/>
              <a:t>            Proverbs 8:35</a:t>
            </a:r>
          </a:p>
        </p:txBody>
      </p:sp>
      <p:sp>
        <p:nvSpPr>
          <p:cNvPr id="3" name="Content Placeholder 2"/>
          <p:cNvSpPr>
            <a:spLocks noGrp="1"/>
          </p:cNvSpPr>
          <p:nvPr>
            <p:ph idx="1"/>
          </p:nvPr>
        </p:nvSpPr>
        <p:spPr>
          <a:xfrm>
            <a:off x="457200" y="1981200"/>
            <a:ext cx="8153400" cy="4525963"/>
          </a:xfrm>
        </p:spPr>
        <p:txBody>
          <a:bodyPr>
            <a:normAutofit/>
          </a:bodyPr>
          <a:lstStyle/>
          <a:p>
            <a:pPr marL="36576" indent="0">
              <a:buNone/>
            </a:pPr>
            <a:endParaRPr lang="en-US" sz="3600" dirty="0"/>
          </a:p>
          <a:p>
            <a:pPr marL="36576" indent="0">
              <a:buNone/>
            </a:pPr>
            <a:r>
              <a:rPr lang="en-US" sz="3200" b="1" dirty="0"/>
              <a:t>For whoever finds me finds life,</a:t>
            </a:r>
          </a:p>
          <a:p>
            <a:pPr marL="36576" indent="0">
              <a:buNone/>
            </a:pPr>
            <a:r>
              <a:rPr lang="en-US" sz="3200" b="1" dirty="0"/>
              <a:t>and obtains </a:t>
            </a:r>
            <a:r>
              <a:rPr lang="en-US" sz="3200" b="1" u="sng" dirty="0"/>
              <a:t>favor</a:t>
            </a:r>
            <a:r>
              <a:rPr lang="en-US" sz="3200" b="1" dirty="0"/>
              <a:t> from the Lord.  ESV</a:t>
            </a:r>
          </a:p>
          <a:p>
            <a:pPr marL="0" indent="0">
              <a:buNone/>
            </a:pPr>
            <a:endParaRPr lang="en-US" b="1" dirty="0"/>
          </a:p>
        </p:txBody>
      </p:sp>
    </p:spTree>
    <p:extLst>
      <p:ext uri="{BB962C8B-B14F-4D97-AF65-F5344CB8AC3E}">
        <p14:creationId xmlns:p14="http://schemas.microsoft.com/office/powerpoint/2010/main" val="17704902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Genesis 31:7-8</a:t>
            </a:r>
          </a:p>
        </p:txBody>
      </p:sp>
      <p:sp>
        <p:nvSpPr>
          <p:cNvPr id="3" name="Content Placeholder 2"/>
          <p:cNvSpPr>
            <a:spLocks noGrp="1"/>
          </p:cNvSpPr>
          <p:nvPr>
            <p:ph idx="1"/>
          </p:nvPr>
        </p:nvSpPr>
        <p:spPr>
          <a:xfrm>
            <a:off x="457200" y="1600200"/>
            <a:ext cx="8382000" cy="4525963"/>
          </a:xfrm>
        </p:spPr>
        <p:txBody>
          <a:bodyPr>
            <a:normAutofit/>
          </a:bodyPr>
          <a:lstStyle/>
          <a:p>
            <a:pPr marL="0" indent="0">
              <a:buNone/>
            </a:pPr>
            <a:r>
              <a:rPr lang="en-US" b="1" dirty="0"/>
              <a:t>Jacob speaking to Rachael…</a:t>
            </a:r>
          </a:p>
          <a:p>
            <a:pPr marL="0" indent="0">
              <a:buNone/>
            </a:pPr>
            <a:r>
              <a:rPr lang="en-US" b="1" dirty="0"/>
              <a:t>7 Your father (Laban) has cheated me and changed my wages ten times. But God did not permit him to harm me. 8 If he said, 'The spotted shall be your wages,' then all the flock bore spotted; and if he said, 'The striped shall be your wages,' then all the flock bore striped.    ESV</a:t>
            </a:r>
          </a:p>
          <a:p>
            <a:pPr marL="0" indent="0">
              <a:buNone/>
            </a:pPr>
            <a:endParaRPr lang="en-US" b="1" dirty="0"/>
          </a:p>
        </p:txBody>
      </p:sp>
    </p:spTree>
    <p:extLst>
      <p:ext uri="{BB962C8B-B14F-4D97-AF65-F5344CB8AC3E}">
        <p14:creationId xmlns:p14="http://schemas.microsoft.com/office/powerpoint/2010/main" val="14781437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The favor of God</a:t>
            </a:r>
          </a:p>
        </p:txBody>
      </p:sp>
      <p:sp>
        <p:nvSpPr>
          <p:cNvPr id="3" name="Content Placeholder 2"/>
          <p:cNvSpPr>
            <a:spLocks noGrp="1"/>
          </p:cNvSpPr>
          <p:nvPr>
            <p:ph idx="1"/>
          </p:nvPr>
        </p:nvSpPr>
        <p:spPr>
          <a:xfrm>
            <a:off x="457200" y="1600200"/>
            <a:ext cx="8382000" cy="4525963"/>
          </a:xfrm>
        </p:spPr>
        <p:txBody>
          <a:bodyPr>
            <a:normAutofit/>
          </a:bodyPr>
          <a:lstStyle/>
          <a:p>
            <a:pPr marL="0" indent="0">
              <a:buNone/>
            </a:pPr>
            <a:endParaRPr lang="en-US" dirty="0"/>
          </a:p>
          <a:p>
            <a:pPr marL="36576" indent="0">
              <a:buNone/>
            </a:pPr>
            <a:endParaRPr lang="en-US" dirty="0"/>
          </a:p>
          <a:p>
            <a:pPr marL="36576" indent="0">
              <a:buNone/>
            </a:pPr>
            <a:r>
              <a:rPr lang="en-US" sz="3200" b="1" dirty="0"/>
              <a:t>Noah found </a:t>
            </a:r>
            <a:r>
              <a:rPr lang="en-US" sz="3200" b="1" u="sng" dirty="0"/>
              <a:t>favor</a:t>
            </a:r>
            <a:r>
              <a:rPr lang="en-US" sz="3200" b="1" dirty="0"/>
              <a:t>, Joseph found </a:t>
            </a:r>
            <a:r>
              <a:rPr lang="en-US" sz="3200" b="1" u="sng" dirty="0"/>
              <a:t>favor</a:t>
            </a:r>
            <a:r>
              <a:rPr lang="en-US" sz="3200" b="1" dirty="0"/>
              <a:t>, Moses found </a:t>
            </a:r>
            <a:r>
              <a:rPr lang="en-US" sz="3200" b="1" u="sng" dirty="0"/>
              <a:t>favor</a:t>
            </a:r>
            <a:r>
              <a:rPr lang="en-US" sz="3200" b="1" dirty="0"/>
              <a:t>, Daniel found </a:t>
            </a:r>
            <a:r>
              <a:rPr lang="en-US" sz="3200" b="1" u="sng" dirty="0"/>
              <a:t>favor</a:t>
            </a:r>
            <a:r>
              <a:rPr lang="en-US" sz="3200" b="1" dirty="0"/>
              <a:t>.</a:t>
            </a:r>
            <a:endParaRPr lang="en-US" b="1" dirty="0"/>
          </a:p>
        </p:txBody>
      </p:sp>
    </p:spTree>
    <p:extLst>
      <p:ext uri="{BB962C8B-B14F-4D97-AF65-F5344CB8AC3E}">
        <p14:creationId xmlns:p14="http://schemas.microsoft.com/office/powerpoint/2010/main" val="22730185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Exodus 33:13</a:t>
            </a:r>
          </a:p>
        </p:txBody>
      </p:sp>
      <p:sp>
        <p:nvSpPr>
          <p:cNvPr id="3" name="Content Placeholder 2"/>
          <p:cNvSpPr>
            <a:spLocks noGrp="1"/>
          </p:cNvSpPr>
          <p:nvPr>
            <p:ph idx="1"/>
          </p:nvPr>
        </p:nvSpPr>
        <p:spPr>
          <a:xfrm>
            <a:off x="457200" y="1600200"/>
            <a:ext cx="8382000" cy="4525963"/>
          </a:xfrm>
        </p:spPr>
        <p:txBody>
          <a:bodyPr>
            <a:normAutofit/>
          </a:bodyPr>
          <a:lstStyle/>
          <a:p>
            <a:pPr marL="36576" indent="0">
              <a:buNone/>
            </a:pPr>
            <a:endParaRPr lang="en-US" dirty="0"/>
          </a:p>
          <a:p>
            <a:pPr marL="36576" indent="0">
              <a:buNone/>
            </a:pPr>
            <a:r>
              <a:rPr lang="en-US" b="1" dirty="0"/>
              <a:t>Moses speaking…. </a:t>
            </a:r>
          </a:p>
          <a:p>
            <a:pPr marL="36576" indent="0">
              <a:buNone/>
            </a:pPr>
            <a:r>
              <a:rPr lang="en-US" b="1" dirty="0"/>
              <a:t>“Now therefore, if I have found </a:t>
            </a:r>
            <a:r>
              <a:rPr lang="en-US" b="1" u="sng" dirty="0"/>
              <a:t>favor</a:t>
            </a:r>
            <a:r>
              <a:rPr lang="en-US" b="1" dirty="0"/>
              <a:t> in your sight, please show me now your ways, that </a:t>
            </a:r>
          </a:p>
          <a:p>
            <a:pPr marL="36576" indent="0">
              <a:buNone/>
            </a:pPr>
            <a:r>
              <a:rPr lang="en-US" b="1" dirty="0"/>
              <a:t>I may know you in order to find </a:t>
            </a:r>
            <a:r>
              <a:rPr lang="en-US" b="1" u="sng" dirty="0"/>
              <a:t>favor</a:t>
            </a:r>
            <a:r>
              <a:rPr lang="en-US" b="1" dirty="0"/>
              <a:t> in your sight.”   ESV</a:t>
            </a:r>
          </a:p>
        </p:txBody>
      </p:sp>
    </p:spTree>
    <p:extLst>
      <p:ext uri="{BB962C8B-B14F-4D97-AF65-F5344CB8AC3E}">
        <p14:creationId xmlns:p14="http://schemas.microsoft.com/office/powerpoint/2010/main" val="21690439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FAVOR</a:t>
            </a:r>
          </a:p>
        </p:txBody>
      </p:sp>
      <p:sp>
        <p:nvSpPr>
          <p:cNvPr id="3" name="Content Placeholder 2"/>
          <p:cNvSpPr>
            <a:spLocks noGrp="1"/>
          </p:cNvSpPr>
          <p:nvPr>
            <p:ph idx="1"/>
          </p:nvPr>
        </p:nvSpPr>
        <p:spPr>
          <a:xfrm>
            <a:off x="457200" y="1600200"/>
            <a:ext cx="8382000" cy="4525963"/>
          </a:xfrm>
        </p:spPr>
        <p:txBody>
          <a:bodyPr>
            <a:normAutofit/>
          </a:bodyPr>
          <a:lstStyle/>
          <a:p>
            <a:pPr marL="0" indent="0">
              <a:buNone/>
            </a:pPr>
            <a:endParaRPr lang="en-US" dirty="0"/>
          </a:p>
          <a:p>
            <a:pPr marL="0" indent="0">
              <a:buNone/>
            </a:pPr>
            <a:r>
              <a:rPr lang="en-US" sz="3200" b="1" dirty="0"/>
              <a:t>Favor doesn’t keep you out of the lion’s den, but out of the lion’s mouth.</a:t>
            </a:r>
          </a:p>
          <a:p>
            <a:pPr marL="0" indent="0">
              <a:buNone/>
            </a:pPr>
            <a:endParaRPr lang="en-US" b="1" dirty="0"/>
          </a:p>
          <a:p>
            <a:pPr marL="0" indent="0">
              <a:buNone/>
            </a:pPr>
            <a:endParaRPr lang="en-US" b="1" dirty="0"/>
          </a:p>
        </p:txBody>
      </p:sp>
    </p:spTree>
    <p:extLst>
      <p:ext uri="{BB962C8B-B14F-4D97-AF65-F5344CB8AC3E}">
        <p14:creationId xmlns:p14="http://schemas.microsoft.com/office/powerpoint/2010/main" val="630765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04800"/>
            <a:ext cx="7467600" cy="1143000"/>
          </a:xfrm>
        </p:spPr>
        <p:txBody>
          <a:bodyPr>
            <a:normAutofit/>
          </a:bodyPr>
          <a:lstStyle/>
          <a:p>
            <a:r>
              <a:rPr lang="en-US" dirty="0"/>
              <a:t>      Nehemiah 2:17-18</a:t>
            </a:r>
          </a:p>
        </p:txBody>
      </p:sp>
      <p:sp>
        <p:nvSpPr>
          <p:cNvPr id="3" name="Content Placeholder 2"/>
          <p:cNvSpPr>
            <a:spLocks noGrp="1"/>
          </p:cNvSpPr>
          <p:nvPr>
            <p:ph idx="1"/>
          </p:nvPr>
        </p:nvSpPr>
        <p:spPr>
          <a:xfrm>
            <a:off x="457200" y="1600200"/>
            <a:ext cx="8382000" cy="4525963"/>
          </a:xfrm>
        </p:spPr>
        <p:txBody>
          <a:bodyPr>
            <a:normAutofit lnSpcReduction="10000"/>
          </a:bodyPr>
          <a:lstStyle/>
          <a:p>
            <a:pPr marL="36576" indent="0">
              <a:buNone/>
            </a:pPr>
            <a:endParaRPr lang="en-US" dirty="0"/>
          </a:p>
          <a:p>
            <a:pPr marL="36576" indent="0">
              <a:buNone/>
            </a:pPr>
            <a:r>
              <a:rPr lang="en-US" sz="3200" b="1" dirty="0"/>
              <a:t>17 Nehemiah said to them, "You know very well what trouble we are in. Jerusalem lies in ruins, and its gates have been destroyed by fire. </a:t>
            </a:r>
          </a:p>
          <a:p>
            <a:pPr marL="36576" indent="0">
              <a:buNone/>
            </a:pPr>
            <a:r>
              <a:rPr lang="en-US" sz="3200" b="1" dirty="0"/>
              <a:t>Let us rebuild the wall of Jerusalem and end this disgrace!" 18 Then he told them about how the gracious hand of God had been on him.  NLT </a:t>
            </a:r>
          </a:p>
        </p:txBody>
      </p:sp>
    </p:spTree>
    <p:extLst>
      <p:ext uri="{BB962C8B-B14F-4D97-AF65-F5344CB8AC3E}">
        <p14:creationId xmlns:p14="http://schemas.microsoft.com/office/powerpoint/2010/main" val="11071997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04800"/>
            <a:ext cx="7467600" cy="1143000"/>
          </a:xfrm>
        </p:spPr>
        <p:txBody>
          <a:bodyPr>
            <a:normAutofit/>
          </a:bodyPr>
          <a:lstStyle/>
          <a:p>
            <a:r>
              <a:rPr lang="en-US" dirty="0"/>
              <a:t>         Judges 6:11-12</a:t>
            </a:r>
          </a:p>
        </p:txBody>
      </p:sp>
      <p:sp>
        <p:nvSpPr>
          <p:cNvPr id="3" name="Content Placeholder 2"/>
          <p:cNvSpPr>
            <a:spLocks noGrp="1"/>
          </p:cNvSpPr>
          <p:nvPr>
            <p:ph idx="1"/>
          </p:nvPr>
        </p:nvSpPr>
        <p:spPr>
          <a:xfrm>
            <a:off x="457200" y="1600200"/>
            <a:ext cx="8382000" cy="4525963"/>
          </a:xfrm>
        </p:spPr>
        <p:txBody>
          <a:bodyPr>
            <a:normAutofit/>
          </a:bodyPr>
          <a:lstStyle/>
          <a:p>
            <a:pPr marL="36576" indent="0">
              <a:buNone/>
            </a:pPr>
            <a:endParaRPr lang="en-US" dirty="0"/>
          </a:p>
          <a:p>
            <a:pPr marL="36576" indent="0">
              <a:buNone/>
            </a:pPr>
            <a:r>
              <a:rPr lang="en-US" sz="3200" b="1" dirty="0"/>
              <a:t>Gideon was beating out wheat in the winepress to hide it from the Midianites. 12 And the angel of the Lord appeared to him and said to him, "The Lord is with you, O mighty man of valor.“  ESV</a:t>
            </a:r>
          </a:p>
        </p:txBody>
      </p:sp>
    </p:spTree>
    <p:extLst>
      <p:ext uri="{BB962C8B-B14F-4D97-AF65-F5344CB8AC3E}">
        <p14:creationId xmlns:p14="http://schemas.microsoft.com/office/powerpoint/2010/main" val="1071864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04800"/>
            <a:ext cx="7467600" cy="1143000"/>
          </a:xfrm>
        </p:spPr>
        <p:txBody>
          <a:bodyPr>
            <a:normAutofit/>
          </a:bodyPr>
          <a:lstStyle/>
          <a:p>
            <a:r>
              <a:rPr lang="en-US" dirty="0"/>
              <a:t>        Psalm 119:58</a:t>
            </a:r>
          </a:p>
        </p:txBody>
      </p:sp>
      <p:sp>
        <p:nvSpPr>
          <p:cNvPr id="3" name="Content Placeholder 2"/>
          <p:cNvSpPr>
            <a:spLocks noGrp="1"/>
          </p:cNvSpPr>
          <p:nvPr>
            <p:ph idx="1"/>
          </p:nvPr>
        </p:nvSpPr>
        <p:spPr>
          <a:xfrm>
            <a:off x="457200" y="1600200"/>
            <a:ext cx="8382000" cy="4525963"/>
          </a:xfrm>
        </p:spPr>
        <p:txBody>
          <a:bodyPr>
            <a:normAutofit/>
          </a:bodyPr>
          <a:lstStyle/>
          <a:p>
            <a:pPr marL="36576" indent="0">
              <a:buNone/>
            </a:pPr>
            <a:endParaRPr lang="en-US" dirty="0"/>
          </a:p>
          <a:p>
            <a:pPr marL="36576" indent="0">
              <a:buNone/>
            </a:pPr>
            <a:r>
              <a:rPr lang="en-US" sz="3200" b="1" dirty="0"/>
              <a:t>I entreat your </a:t>
            </a:r>
            <a:r>
              <a:rPr lang="en-US" sz="3200" b="1" u="sng" dirty="0"/>
              <a:t>favor</a:t>
            </a:r>
            <a:r>
              <a:rPr lang="en-US" sz="3200" b="1" dirty="0"/>
              <a:t> with all my heart;</a:t>
            </a:r>
          </a:p>
          <a:p>
            <a:pPr marL="36576" indent="0">
              <a:buNone/>
            </a:pPr>
            <a:r>
              <a:rPr lang="en-US" sz="3200" b="1" dirty="0"/>
              <a:t>be gracious to me according to your promise.   ESV</a:t>
            </a:r>
          </a:p>
          <a:p>
            <a:pPr marL="0" indent="0">
              <a:buNone/>
            </a:pPr>
            <a:endParaRPr lang="en-US" b="1" dirty="0"/>
          </a:p>
        </p:txBody>
      </p:sp>
    </p:spTree>
    <p:extLst>
      <p:ext uri="{BB962C8B-B14F-4D97-AF65-F5344CB8AC3E}">
        <p14:creationId xmlns:p14="http://schemas.microsoft.com/office/powerpoint/2010/main" val="1064432286"/>
      </p:ext>
    </p:extLst>
  </p:cSld>
  <p:clrMapOvr>
    <a:masterClrMapping/>
  </p:clrMapOvr>
</p:sld>
</file>

<file path=ppt/theme/theme1.xml><?xml version="1.0" encoding="utf-8"?>
<a:theme xmlns:a="http://schemas.openxmlformats.org/drawingml/2006/main" name="Technic">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16819</TotalTime>
  <Words>535</Words>
  <Application>Microsoft Office PowerPoint</Application>
  <PresentationFormat>On-screen Show (4:3)</PresentationFormat>
  <Paragraphs>53</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Franklin Gothic Book</vt:lpstr>
      <vt:lpstr>Wingdings 2</vt:lpstr>
      <vt:lpstr>Technic</vt:lpstr>
      <vt:lpstr>PowerPoint Presentation</vt:lpstr>
      <vt:lpstr>            Proverbs 8:35</vt:lpstr>
      <vt:lpstr>              Genesis 31:7-8</vt:lpstr>
      <vt:lpstr>            The favor of God</vt:lpstr>
      <vt:lpstr>              Exodus 33:13</vt:lpstr>
      <vt:lpstr>                  FAVOR</vt:lpstr>
      <vt:lpstr>      Nehemiah 2:17-18</vt:lpstr>
      <vt:lpstr>         Judges 6:11-12</vt:lpstr>
      <vt:lpstr>        Psalm 119:58</vt:lpstr>
      <vt:lpstr>           Proverbs 3:3-4</vt:lpstr>
      <vt:lpstr>        God’s part—your part</vt:lpstr>
      <vt:lpstr>           A prayer suggestion</vt:lpstr>
      <vt:lpstr>    God’s response might be…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ENCOURAGEMENT</dc:title>
  <dc:creator>stevo</dc:creator>
  <cp:lastModifiedBy>Webmaster VCAG</cp:lastModifiedBy>
  <cp:revision>126</cp:revision>
  <dcterms:created xsi:type="dcterms:W3CDTF">2019-06-11T20:32:20Z</dcterms:created>
  <dcterms:modified xsi:type="dcterms:W3CDTF">2020-01-24T17:30:10Z</dcterms:modified>
</cp:coreProperties>
</file>