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86183-0BAF-4ECE-A94C-36CEA081131A}"/>
              </a:ext>
            </a:extLst>
          </p:cNvPr>
          <p:cNvSpPr>
            <a:spLocks noGrp="1"/>
          </p:cNvSpPr>
          <p:nvPr>
            <p:ph type="ctrTitle"/>
          </p:nvPr>
        </p:nvSpPr>
        <p:spPr/>
        <p:txBody>
          <a:bodyPr/>
          <a:lstStyle/>
          <a:p>
            <a:r>
              <a:rPr lang="en-US" dirty="0"/>
              <a:t>LESSONS FROM LOT</a:t>
            </a:r>
          </a:p>
        </p:txBody>
      </p:sp>
      <p:sp>
        <p:nvSpPr>
          <p:cNvPr id="3" name="Subtitle 2">
            <a:extLst>
              <a:ext uri="{FF2B5EF4-FFF2-40B4-BE49-F238E27FC236}">
                <a16:creationId xmlns:a16="http://schemas.microsoft.com/office/drawing/2014/main" id="{35B88500-8037-42F3-BBCB-7A2A551FD5B9}"/>
              </a:ext>
            </a:extLst>
          </p:cNvPr>
          <p:cNvSpPr>
            <a:spLocks noGrp="1"/>
          </p:cNvSpPr>
          <p:nvPr>
            <p:ph type="subTitle" idx="1"/>
          </p:nvPr>
        </p:nvSpPr>
        <p:spPr/>
        <p:txBody>
          <a:bodyPr/>
          <a:lstStyle/>
          <a:p>
            <a:r>
              <a:rPr lang="en-US" dirty="0">
                <a:solidFill>
                  <a:schemeClr val="tx1"/>
                </a:solidFill>
              </a:rPr>
              <a:t>Genesis 12-19</a:t>
            </a:r>
          </a:p>
        </p:txBody>
      </p:sp>
    </p:spTree>
    <p:extLst>
      <p:ext uri="{BB962C8B-B14F-4D97-AF65-F5344CB8AC3E}">
        <p14:creationId xmlns:p14="http://schemas.microsoft.com/office/powerpoint/2010/main" val="2600112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Genesis 19:16 (NIV)</a:t>
            </a:r>
          </a:p>
          <a:p>
            <a:endParaRPr lang="en-US" dirty="0"/>
          </a:p>
          <a:p>
            <a:pPr marL="0" indent="0" algn="ctr">
              <a:buNone/>
            </a:pPr>
            <a:r>
              <a:rPr lang="en-US" sz="3200" b="1" baseline="30000" dirty="0">
                <a:solidFill>
                  <a:schemeClr val="tx1"/>
                </a:solidFill>
              </a:rPr>
              <a:t>16 </a:t>
            </a:r>
            <a:r>
              <a:rPr lang="en-US" sz="3200" dirty="0">
                <a:solidFill>
                  <a:schemeClr val="tx1"/>
                </a:solidFill>
              </a:rPr>
              <a:t>When he hesitated, the men grasped his hand and the hands of his wife and of his two daughters and led them safely out of the city, for the </a:t>
            </a:r>
            <a:r>
              <a:rPr lang="en-US" sz="3200" cap="small" dirty="0">
                <a:solidFill>
                  <a:schemeClr val="tx1"/>
                </a:solidFill>
              </a:rPr>
              <a:t>Lord</a:t>
            </a:r>
            <a:r>
              <a:rPr lang="en-US" sz="3200" dirty="0">
                <a:solidFill>
                  <a:schemeClr val="tx1"/>
                </a:solidFill>
              </a:rPr>
              <a:t> was merciful to them.</a:t>
            </a:r>
          </a:p>
        </p:txBody>
      </p:sp>
    </p:spTree>
    <p:extLst>
      <p:ext uri="{BB962C8B-B14F-4D97-AF65-F5344CB8AC3E}">
        <p14:creationId xmlns:p14="http://schemas.microsoft.com/office/powerpoint/2010/main" val="3389937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Point Four:</a:t>
            </a:r>
          </a:p>
          <a:p>
            <a:endParaRPr lang="en-US" dirty="0"/>
          </a:p>
          <a:p>
            <a:pPr marL="0" indent="0" algn="ctr">
              <a:buNone/>
            </a:pPr>
            <a:r>
              <a:rPr lang="en-US" sz="3200" dirty="0">
                <a:solidFill>
                  <a:schemeClr val="tx1"/>
                </a:solidFill>
              </a:rPr>
              <a:t>Lot hesitated</a:t>
            </a:r>
          </a:p>
        </p:txBody>
      </p:sp>
    </p:spTree>
    <p:extLst>
      <p:ext uri="{BB962C8B-B14F-4D97-AF65-F5344CB8AC3E}">
        <p14:creationId xmlns:p14="http://schemas.microsoft.com/office/powerpoint/2010/main" val="3672488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Genesis 19:17 (NIV)</a:t>
            </a:r>
          </a:p>
          <a:p>
            <a:endParaRPr lang="en-US" dirty="0"/>
          </a:p>
          <a:p>
            <a:pPr marL="0" indent="0" algn="ctr">
              <a:buNone/>
            </a:pPr>
            <a:r>
              <a:rPr lang="en-US" sz="3200" b="1" baseline="30000" dirty="0">
                <a:solidFill>
                  <a:schemeClr val="tx1"/>
                </a:solidFill>
              </a:rPr>
              <a:t>17 </a:t>
            </a:r>
            <a:r>
              <a:rPr lang="en-US" sz="3200" dirty="0">
                <a:solidFill>
                  <a:schemeClr val="tx1"/>
                </a:solidFill>
              </a:rPr>
              <a:t>As soon as they had brought them out, one of them said, “Flee for your lives! Don’t look back, and don’t stop anywhere in the plain! Flee to the mountains or you will be swept away!”</a:t>
            </a:r>
          </a:p>
        </p:txBody>
      </p:sp>
    </p:spTree>
    <p:extLst>
      <p:ext uri="{BB962C8B-B14F-4D97-AF65-F5344CB8AC3E}">
        <p14:creationId xmlns:p14="http://schemas.microsoft.com/office/powerpoint/2010/main" val="1711069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Genesis 19:17 (NIV)</a:t>
            </a:r>
          </a:p>
          <a:p>
            <a:endParaRPr lang="en-US" dirty="0"/>
          </a:p>
          <a:p>
            <a:pPr marL="0" indent="0" algn="ctr">
              <a:buNone/>
            </a:pPr>
            <a:r>
              <a:rPr lang="en-US" sz="3200" b="1" baseline="30000" dirty="0">
                <a:solidFill>
                  <a:schemeClr val="tx1"/>
                </a:solidFill>
              </a:rPr>
              <a:t>18 </a:t>
            </a:r>
            <a:r>
              <a:rPr lang="en-US" sz="3200" dirty="0">
                <a:solidFill>
                  <a:schemeClr val="tx1"/>
                </a:solidFill>
              </a:rPr>
              <a:t>But Lot said to them, “No, my lords, please! …</a:t>
            </a:r>
          </a:p>
          <a:p>
            <a:pPr marL="0" indent="0" algn="ctr">
              <a:buNone/>
            </a:pPr>
            <a:r>
              <a:rPr lang="en-US" sz="3200" b="1" baseline="30000" dirty="0">
                <a:solidFill>
                  <a:schemeClr val="tx1"/>
                </a:solidFill>
              </a:rPr>
              <a:t>20 </a:t>
            </a:r>
            <a:r>
              <a:rPr lang="en-US" sz="3200" dirty="0">
                <a:solidFill>
                  <a:schemeClr val="tx1"/>
                </a:solidFill>
              </a:rPr>
              <a:t>Look, here is a town near enough to run to, and it is small. Let me flee to it—it is very small, isn’t it? Then my life will be spared.”</a:t>
            </a:r>
          </a:p>
        </p:txBody>
      </p:sp>
    </p:spTree>
    <p:extLst>
      <p:ext uri="{BB962C8B-B14F-4D97-AF65-F5344CB8AC3E}">
        <p14:creationId xmlns:p14="http://schemas.microsoft.com/office/powerpoint/2010/main" val="351216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Point Five:</a:t>
            </a:r>
          </a:p>
          <a:p>
            <a:endParaRPr lang="en-US" dirty="0"/>
          </a:p>
          <a:p>
            <a:pPr marL="0" indent="0" algn="ctr">
              <a:buNone/>
            </a:pPr>
            <a:r>
              <a:rPr lang="en-US" sz="3200" dirty="0">
                <a:solidFill>
                  <a:schemeClr val="tx1"/>
                </a:solidFill>
              </a:rPr>
              <a:t>Lot had a better plan</a:t>
            </a:r>
          </a:p>
        </p:txBody>
      </p:sp>
    </p:spTree>
    <p:extLst>
      <p:ext uri="{BB962C8B-B14F-4D97-AF65-F5344CB8AC3E}">
        <p14:creationId xmlns:p14="http://schemas.microsoft.com/office/powerpoint/2010/main" val="470131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Conclusion:</a:t>
            </a:r>
          </a:p>
          <a:p>
            <a:endParaRPr lang="en-US" dirty="0"/>
          </a:p>
          <a:p>
            <a:pPr marL="0" indent="0" algn="ctr">
              <a:buNone/>
            </a:pPr>
            <a:r>
              <a:rPr lang="en-US" sz="3200" dirty="0">
                <a:solidFill>
                  <a:schemeClr val="tx1"/>
                </a:solidFill>
              </a:rPr>
              <a:t>Seek God’s counsel in every part of your life.</a:t>
            </a:r>
          </a:p>
          <a:p>
            <a:pPr marL="0" indent="0" algn="ctr">
              <a:buNone/>
            </a:pPr>
            <a:endParaRPr lang="en-US" sz="3200" dirty="0">
              <a:solidFill>
                <a:schemeClr val="tx1"/>
              </a:solidFill>
            </a:endParaRPr>
          </a:p>
        </p:txBody>
      </p:sp>
    </p:spTree>
    <p:extLst>
      <p:ext uri="{BB962C8B-B14F-4D97-AF65-F5344CB8AC3E}">
        <p14:creationId xmlns:p14="http://schemas.microsoft.com/office/powerpoint/2010/main" val="1586390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Conclusion:</a:t>
            </a:r>
          </a:p>
          <a:p>
            <a:endParaRPr lang="en-US" dirty="0"/>
          </a:p>
          <a:p>
            <a:pPr marL="0" indent="0" algn="ctr">
              <a:buNone/>
            </a:pPr>
            <a:r>
              <a:rPr lang="en-US" sz="3200" dirty="0">
                <a:solidFill>
                  <a:schemeClr val="tx1"/>
                </a:solidFill>
              </a:rPr>
              <a:t>Don’t let your eyes be your only guide</a:t>
            </a:r>
          </a:p>
        </p:txBody>
      </p:sp>
    </p:spTree>
    <p:extLst>
      <p:ext uri="{BB962C8B-B14F-4D97-AF65-F5344CB8AC3E}">
        <p14:creationId xmlns:p14="http://schemas.microsoft.com/office/powerpoint/2010/main" val="697659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Conclusion:</a:t>
            </a:r>
          </a:p>
          <a:p>
            <a:endParaRPr lang="en-US" dirty="0"/>
          </a:p>
          <a:p>
            <a:pPr marL="0" indent="0" algn="ctr">
              <a:buNone/>
            </a:pPr>
            <a:r>
              <a:rPr lang="en-US" sz="3200" dirty="0">
                <a:solidFill>
                  <a:schemeClr val="tx1"/>
                </a:solidFill>
              </a:rPr>
              <a:t>Don’t allow yourself to get close to sin</a:t>
            </a:r>
          </a:p>
        </p:txBody>
      </p:sp>
    </p:spTree>
    <p:extLst>
      <p:ext uri="{BB962C8B-B14F-4D97-AF65-F5344CB8AC3E}">
        <p14:creationId xmlns:p14="http://schemas.microsoft.com/office/powerpoint/2010/main" val="786623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Conclusion:</a:t>
            </a:r>
          </a:p>
          <a:p>
            <a:endParaRPr lang="en-US" dirty="0"/>
          </a:p>
          <a:p>
            <a:pPr marL="0" indent="0" algn="ctr">
              <a:buNone/>
            </a:pPr>
            <a:r>
              <a:rPr lang="en-US" sz="3200" dirty="0">
                <a:solidFill>
                  <a:schemeClr val="tx1"/>
                </a:solidFill>
              </a:rPr>
              <a:t>Don’t hesitate when God moves you</a:t>
            </a:r>
          </a:p>
        </p:txBody>
      </p:sp>
    </p:spTree>
    <p:extLst>
      <p:ext uri="{BB962C8B-B14F-4D97-AF65-F5344CB8AC3E}">
        <p14:creationId xmlns:p14="http://schemas.microsoft.com/office/powerpoint/2010/main" val="2753878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Conclusion:</a:t>
            </a:r>
          </a:p>
          <a:p>
            <a:endParaRPr lang="en-US" dirty="0"/>
          </a:p>
          <a:p>
            <a:pPr marL="0" indent="0" algn="ctr">
              <a:buNone/>
            </a:pPr>
            <a:r>
              <a:rPr lang="en-US" sz="3200" dirty="0">
                <a:solidFill>
                  <a:schemeClr val="tx1"/>
                </a:solidFill>
              </a:rPr>
              <a:t>Realize your decisions impact others</a:t>
            </a:r>
          </a:p>
        </p:txBody>
      </p:sp>
    </p:spTree>
    <p:extLst>
      <p:ext uri="{BB962C8B-B14F-4D97-AF65-F5344CB8AC3E}">
        <p14:creationId xmlns:p14="http://schemas.microsoft.com/office/powerpoint/2010/main" val="3019658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Genesis 13:10  (NIV)</a:t>
            </a:r>
          </a:p>
          <a:p>
            <a:endParaRPr lang="en-US" dirty="0"/>
          </a:p>
          <a:p>
            <a:pPr marL="0" indent="0" algn="ctr">
              <a:buNone/>
            </a:pPr>
            <a:r>
              <a:rPr lang="en-US" sz="3200" b="1" baseline="30000" dirty="0">
                <a:solidFill>
                  <a:schemeClr val="tx1"/>
                </a:solidFill>
              </a:rPr>
              <a:t>10 </a:t>
            </a:r>
            <a:r>
              <a:rPr lang="en-US" sz="3200" dirty="0">
                <a:solidFill>
                  <a:schemeClr val="tx1"/>
                </a:solidFill>
              </a:rPr>
              <a:t>Lot looked around and saw that the whole plain of the Jordan toward Zoar was well watered, like the garden of the </a:t>
            </a:r>
            <a:r>
              <a:rPr lang="en-US" sz="3200" cap="small" dirty="0">
                <a:solidFill>
                  <a:schemeClr val="tx1"/>
                </a:solidFill>
              </a:rPr>
              <a:t>Lord</a:t>
            </a:r>
            <a:r>
              <a:rPr lang="en-US" sz="3200" dirty="0">
                <a:solidFill>
                  <a:schemeClr val="tx1"/>
                </a:solidFill>
              </a:rPr>
              <a:t>, like the land of Egypt. </a:t>
            </a:r>
          </a:p>
        </p:txBody>
      </p:sp>
    </p:spTree>
    <p:extLst>
      <p:ext uri="{BB962C8B-B14F-4D97-AF65-F5344CB8AC3E}">
        <p14:creationId xmlns:p14="http://schemas.microsoft.com/office/powerpoint/2010/main" val="1987013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Genesis 13:11  (NIV)</a:t>
            </a:r>
          </a:p>
          <a:p>
            <a:endParaRPr lang="en-US" dirty="0"/>
          </a:p>
          <a:p>
            <a:pPr marL="0" indent="0" algn="ctr">
              <a:buNone/>
            </a:pPr>
            <a:r>
              <a:rPr lang="en-US" sz="3200" b="1" baseline="30000" dirty="0">
                <a:solidFill>
                  <a:schemeClr val="tx1"/>
                </a:solidFill>
              </a:rPr>
              <a:t>11 </a:t>
            </a:r>
            <a:r>
              <a:rPr lang="en-US" sz="3200" dirty="0">
                <a:solidFill>
                  <a:schemeClr val="tx1"/>
                </a:solidFill>
              </a:rPr>
              <a:t>So Lot chose for himself the whole plain of the Jordan and set out toward the east.</a:t>
            </a:r>
          </a:p>
        </p:txBody>
      </p:sp>
    </p:spTree>
    <p:extLst>
      <p:ext uri="{BB962C8B-B14F-4D97-AF65-F5344CB8AC3E}">
        <p14:creationId xmlns:p14="http://schemas.microsoft.com/office/powerpoint/2010/main" val="1787476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 Point One:</a:t>
            </a:r>
          </a:p>
          <a:p>
            <a:endParaRPr lang="en-US" dirty="0"/>
          </a:p>
          <a:p>
            <a:pPr marL="0" indent="0" algn="ctr">
              <a:buNone/>
            </a:pPr>
            <a:r>
              <a:rPr lang="en-US" sz="3200" dirty="0">
                <a:solidFill>
                  <a:schemeClr val="tx1"/>
                </a:solidFill>
              </a:rPr>
              <a:t>Lot made his decision solely on what he could see </a:t>
            </a:r>
          </a:p>
        </p:txBody>
      </p:sp>
    </p:spTree>
    <p:extLst>
      <p:ext uri="{BB962C8B-B14F-4D97-AF65-F5344CB8AC3E}">
        <p14:creationId xmlns:p14="http://schemas.microsoft.com/office/powerpoint/2010/main" val="325264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Genesis 13:12 (NIV)</a:t>
            </a:r>
          </a:p>
          <a:p>
            <a:endParaRPr lang="en-US" dirty="0"/>
          </a:p>
          <a:p>
            <a:pPr marL="0" indent="0" algn="ctr">
              <a:buNone/>
            </a:pPr>
            <a:r>
              <a:rPr lang="en-US" sz="3200" b="1" baseline="30000" dirty="0">
                <a:solidFill>
                  <a:schemeClr val="tx1"/>
                </a:solidFill>
              </a:rPr>
              <a:t>12 </a:t>
            </a:r>
            <a:r>
              <a:rPr lang="en-US" sz="3200" dirty="0">
                <a:solidFill>
                  <a:schemeClr val="tx1"/>
                </a:solidFill>
              </a:rPr>
              <a:t>Abram lived in the land of Canaan, while Lot lived among the cities of the plain and pitched his tents near Sodom.</a:t>
            </a:r>
          </a:p>
        </p:txBody>
      </p:sp>
    </p:spTree>
    <p:extLst>
      <p:ext uri="{BB962C8B-B14F-4D97-AF65-F5344CB8AC3E}">
        <p14:creationId xmlns:p14="http://schemas.microsoft.com/office/powerpoint/2010/main" val="3963665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Point Two:</a:t>
            </a:r>
          </a:p>
          <a:p>
            <a:endParaRPr lang="en-US" dirty="0"/>
          </a:p>
          <a:p>
            <a:pPr marL="0" indent="0" algn="ctr">
              <a:buNone/>
            </a:pPr>
            <a:r>
              <a:rPr lang="en-US" sz="3200" dirty="0">
                <a:solidFill>
                  <a:schemeClr val="tx1"/>
                </a:solidFill>
              </a:rPr>
              <a:t>Lot lived near Sodom</a:t>
            </a:r>
          </a:p>
        </p:txBody>
      </p:sp>
    </p:spTree>
    <p:extLst>
      <p:ext uri="{BB962C8B-B14F-4D97-AF65-F5344CB8AC3E}">
        <p14:creationId xmlns:p14="http://schemas.microsoft.com/office/powerpoint/2010/main" val="2044050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Genesis 19:1 (NIV)</a:t>
            </a:r>
          </a:p>
          <a:p>
            <a:endParaRPr lang="en-US" dirty="0"/>
          </a:p>
          <a:p>
            <a:pPr marL="0" indent="0" algn="ctr">
              <a:buNone/>
            </a:pPr>
            <a:r>
              <a:rPr lang="en-US" sz="3200" b="1" dirty="0">
                <a:solidFill>
                  <a:schemeClr val="tx1"/>
                </a:solidFill>
              </a:rPr>
              <a:t>1 </a:t>
            </a:r>
            <a:r>
              <a:rPr lang="en-US" sz="3200" dirty="0">
                <a:solidFill>
                  <a:schemeClr val="tx1"/>
                </a:solidFill>
              </a:rPr>
              <a:t>The two angels arrived at Sodom in the evening, and Lot was sitting in the gateway of the city.</a:t>
            </a:r>
          </a:p>
        </p:txBody>
      </p:sp>
    </p:spTree>
    <p:extLst>
      <p:ext uri="{BB962C8B-B14F-4D97-AF65-F5344CB8AC3E}">
        <p14:creationId xmlns:p14="http://schemas.microsoft.com/office/powerpoint/2010/main" val="1369372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Point Three:</a:t>
            </a:r>
          </a:p>
          <a:p>
            <a:endParaRPr lang="en-US" dirty="0"/>
          </a:p>
          <a:p>
            <a:pPr marL="0" indent="0" algn="ctr">
              <a:buNone/>
            </a:pPr>
            <a:r>
              <a:rPr lang="en-US" sz="3200" dirty="0">
                <a:solidFill>
                  <a:schemeClr val="tx1"/>
                </a:solidFill>
              </a:rPr>
              <a:t>Lot in now living in Sodom</a:t>
            </a:r>
          </a:p>
        </p:txBody>
      </p:sp>
    </p:spTree>
    <p:extLst>
      <p:ext uri="{BB962C8B-B14F-4D97-AF65-F5344CB8AC3E}">
        <p14:creationId xmlns:p14="http://schemas.microsoft.com/office/powerpoint/2010/main" val="2039923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46D0-18B4-4E0B-A832-FB05294E3F16}"/>
              </a:ext>
            </a:extLst>
          </p:cNvPr>
          <p:cNvSpPr>
            <a:spLocks noGrp="1"/>
          </p:cNvSpPr>
          <p:nvPr>
            <p:ph type="title"/>
          </p:nvPr>
        </p:nvSpPr>
        <p:spPr/>
        <p:txBody>
          <a:bodyPr/>
          <a:lstStyle/>
          <a:p>
            <a:r>
              <a:rPr lang="en-US" dirty="0"/>
              <a:t>LESSONS FROM LOT</a:t>
            </a:r>
          </a:p>
        </p:txBody>
      </p:sp>
      <p:sp>
        <p:nvSpPr>
          <p:cNvPr id="3" name="Content Placeholder 2">
            <a:extLst>
              <a:ext uri="{FF2B5EF4-FFF2-40B4-BE49-F238E27FC236}">
                <a16:creationId xmlns:a16="http://schemas.microsoft.com/office/drawing/2014/main" id="{F7EDD524-3BB7-416C-8200-EAA4C39D4A8C}"/>
              </a:ext>
            </a:extLst>
          </p:cNvPr>
          <p:cNvSpPr>
            <a:spLocks noGrp="1"/>
          </p:cNvSpPr>
          <p:nvPr>
            <p:ph idx="1"/>
          </p:nvPr>
        </p:nvSpPr>
        <p:spPr/>
        <p:txBody>
          <a:bodyPr/>
          <a:lstStyle/>
          <a:p>
            <a:r>
              <a:rPr lang="en-US" dirty="0">
                <a:solidFill>
                  <a:schemeClr val="tx1"/>
                </a:solidFill>
              </a:rPr>
              <a:t>Genesis 19:15 (NIV)</a:t>
            </a:r>
          </a:p>
          <a:p>
            <a:endParaRPr lang="en-US" dirty="0"/>
          </a:p>
          <a:p>
            <a:pPr marL="0" indent="0" algn="ctr">
              <a:buNone/>
            </a:pPr>
            <a:r>
              <a:rPr lang="en-US" sz="3200" b="1" baseline="30000" dirty="0">
                <a:solidFill>
                  <a:schemeClr val="tx1"/>
                </a:solidFill>
              </a:rPr>
              <a:t>15 </a:t>
            </a:r>
            <a:r>
              <a:rPr lang="en-US" sz="3200" dirty="0">
                <a:solidFill>
                  <a:schemeClr val="tx1"/>
                </a:solidFill>
              </a:rPr>
              <a:t>With the coming of dawn, the angels urged Lot, saying, “Hurry! Take your wife and your two daughters who are here, or you will be swept away when the city is punished.”</a:t>
            </a:r>
          </a:p>
        </p:txBody>
      </p:sp>
    </p:spTree>
    <p:extLst>
      <p:ext uri="{BB962C8B-B14F-4D97-AF65-F5344CB8AC3E}">
        <p14:creationId xmlns:p14="http://schemas.microsoft.com/office/powerpoint/2010/main" val="138542710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106</TotalTime>
  <Words>464</Words>
  <Application>Microsoft Office PowerPoint</Application>
  <PresentationFormat>Widescreen</PresentationFormat>
  <Paragraphs>75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Wisp</vt:lpstr>
      <vt:lpstr>LESSONS FROM LOT</vt:lpstr>
      <vt:lpstr>LESSONS FROM LOT</vt:lpstr>
      <vt:lpstr>LESSONS FROM LOT</vt:lpstr>
      <vt:lpstr>LESSONS FROM LOT</vt:lpstr>
      <vt:lpstr>LESSONS FROM LOT</vt:lpstr>
      <vt:lpstr>LESSONS FROM LOT</vt:lpstr>
      <vt:lpstr>LESSONS FROM LOT</vt:lpstr>
      <vt:lpstr>LESSONS FROM LOT</vt:lpstr>
      <vt:lpstr>LESSONS FROM LOT</vt:lpstr>
      <vt:lpstr>LESSONS FROM LOT</vt:lpstr>
      <vt:lpstr>LESSONS FROM LOT</vt:lpstr>
      <vt:lpstr>LESSONS FROM LOT</vt:lpstr>
      <vt:lpstr>LESSONS FROM LOT</vt:lpstr>
      <vt:lpstr>LESSONS FROM LOT</vt:lpstr>
      <vt:lpstr>LESSONS FROM LOT</vt:lpstr>
      <vt:lpstr>LESSONS FROM LOT</vt:lpstr>
      <vt:lpstr>LESSONS FROM LOT</vt:lpstr>
      <vt:lpstr>LESSONS FROM LOT</vt:lpstr>
      <vt:lpstr>LESSONS FROM LOT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LOT</dc:title>
  <dc:creator>bryan thomas</dc:creator>
  <cp:lastModifiedBy>bryan thomas</cp:lastModifiedBy>
  <cp:revision>19</cp:revision>
  <dcterms:created xsi:type="dcterms:W3CDTF">2020-01-13T14:16:56Z</dcterms:created>
  <dcterms:modified xsi:type="dcterms:W3CDTF">2020-01-13T16:08:40Z</dcterms:modified>
</cp:coreProperties>
</file>