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1" r:id="rId4"/>
    <p:sldId id="262" r:id="rId5"/>
    <p:sldId id="264" r:id="rId6"/>
    <p:sldId id="263" r:id="rId7"/>
    <p:sldId id="266" r:id="rId8"/>
    <p:sldId id="265" r:id="rId9"/>
    <p:sldId id="267" r:id="rId10"/>
    <p:sldId id="268" r:id="rId11"/>
    <p:sldId id="257" r:id="rId12"/>
    <p:sldId id="258" r:id="rId13"/>
    <p:sldId id="260"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4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nthia Thomas" userId="d830af40acf62172" providerId="LiveId" clId="{61460CB5-8F4C-4167-AF94-84AF4A785951}"/>
    <pc:docChg chg="custSel addSld delSld modSld sldOrd">
      <pc:chgData name="Cynthia Thomas" userId="d830af40acf62172" providerId="LiveId" clId="{61460CB5-8F4C-4167-AF94-84AF4A785951}" dt="2020-01-05T21:07:35.320" v="641" actId="2696"/>
      <pc:docMkLst>
        <pc:docMk/>
      </pc:docMkLst>
      <pc:sldChg chg="ord">
        <pc:chgData name="Cynthia Thomas" userId="d830af40acf62172" providerId="LiveId" clId="{61460CB5-8F4C-4167-AF94-84AF4A785951}" dt="2020-01-04T18:12:56.126" v="273"/>
        <pc:sldMkLst>
          <pc:docMk/>
          <pc:sldMk cId="2791413272" sldId="257"/>
        </pc:sldMkLst>
      </pc:sldChg>
      <pc:sldChg chg="ord">
        <pc:chgData name="Cynthia Thomas" userId="d830af40acf62172" providerId="LiveId" clId="{61460CB5-8F4C-4167-AF94-84AF4A785951}" dt="2020-01-04T18:13:03.648" v="275"/>
        <pc:sldMkLst>
          <pc:docMk/>
          <pc:sldMk cId="808428727" sldId="258"/>
        </pc:sldMkLst>
      </pc:sldChg>
      <pc:sldChg chg="modSp ord">
        <pc:chgData name="Cynthia Thomas" userId="d830af40acf62172" providerId="LiveId" clId="{61460CB5-8F4C-4167-AF94-84AF4A785951}" dt="2020-01-04T18:14:33.402" v="307" actId="20577"/>
        <pc:sldMkLst>
          <pc:docMk/>
          <pc:sldMk cId="2231694383" sldId="260"/>
        </pc:sldMkLst>
        <pc:spChg chg="mod">
          <ac:chgData name="Cynthia Thomas" userId="d830af40acf62172" providerId="LiveId" clId="{61460CB5-8F4C-4167-AF94-84AF4A785951}" dt="2020-01-04T18:14:33.402" v="307" actId="20577"/>
          <ac:spMkLst>
            <pc:docMk/>
            <pc:sldMk cId="2231694383" sldId="260"/>
            <ac:spMk id="2" creationId="{7B9ED1A7-2281-46FB-A15E-ED50DBF2A04B}"/>
          </ac:spMkLst>
        </pc:spChg>
      </pc:sldChg>
      <pc:sldChg chg="modSp ord">
        <pc:chgData name="Cynthia Thomas" userId="d830af40acf62172" providerId="LiveId" clId="{61460CB5-8F4C-4167-AF94-84AF4A785951}" dt="2020-01-04T18:14:14.745" v="291" actId="20577"/>
        <pc:sldMkLst>
          <pc:docMk/>
          <pc:sldMk cId="3904526693" sldId="263"/>
        </pc:sldMkLst>
        <pc:spChg chg="mod">
          <ac:chgData name="Cynthia Thomas" userId="d830af40acf62172" providerId="LiveId" clId="{61460CB5-8F4C-4167-AF94-84AF4A785951}" dt="2020-01-04T18:14:14.745" v="291" actId="20577"/>
          <ac:spMkLst>
            <pc:docMk/>
            <pc:sldMk cId="3904526693" sldId="263"/>
            <ac:spMk id="2" creationId="{022B763E-7C3B-4BB9-AEFF-33466A4F6465}"/>
          </ac:spMkLst>
        </pc:spChg>
        <pc:spChg chg="mod">
          <ac:chgData name="Cynthia Thomas" userId="d830af40acf62172" providerId="LiveId" clId="{61460CB5-8F4C-4167-AF94-84AF4A785951}" dt="2020-01-04T18:07:21.389" v="5" actId="20577"/>
          <ac:spMkLst>
            <pc:docMk/>
            <pc:sldMk cId="3904526693" sldId="263"/>
            <ac:spMk id="3" creationId="{B65782D1-C22E-4BED-99B9-65FFAC6EEC02}"/>
          </ac:spMkLst>
        </pc:spChg>
      </pc:sldChg>
      <pc:sldChg chg="modSp">
        <pc:chgData name="Cynthia Thomas" userId="d830af40acf62172" providerId="LiveId" clId="{61460CB5-8F4C-4167-AF94-84AF4A785951}" dt="2020-01-04T18:13:57.967" v="283" actId="20577"/>
        <pc:sldMkLst>
          <pc:docMk/>
          <pc:sldMk cId="1819931159" sldId="264"/>
        </pc:sldMkLst>
        <pc:spChg chg="mod">
          <ac:chgData name="Cynthia Thomas" userId="d830af40acf62172" providerId="LiveId" clId="{61460CB5-8F4C-4167-AF94-84AF4A785951}" dt="2020-01-04T18:13:57.967" v="283" actId="20577"/>
          <ac:spMkLst>
            <pc:docMk/>
            <pc:sldMk cId="1819931159" sldId="264"/>
            <ac:spMk id="2" creationId="{6E37A6C2-C49F-4CCA-9F6F-04CECC484B65}"/>
          </ac:spMkLst>
        </pc:spChg>
      </pc:sldChg>
      <pc:sldChg chg="modSp ord">
        <pc:chgData name="Cynthia Thomas" userId="d830af40acf62172" providerId="LiveId" clId="{61460CB5-8F4C-4167-AF94-84AF4A785951}" dt="2020-01-04T18:14:24.209" v="300" actId="20577"/>
        <pc:sldMkLst>
          <pc:docMk/>
          <pc:sldMk cId="2459125785" sldId="265"/>
        </pc:sldMkLst>
        <pc:spChg chg="mod">
          <ac:chgData name="Cynthia Thomas" userId="d830af40acf62172" providerId="LiveId" clId="{61460CB5-8F4C-4167-AF94-84AF4A785951}" dt="2020-01-04T18:14:24.209" v="300" actId="20577"/>
          <ac:spMkLst>
            <pc:docMk/>
            <pc:sldMk cId="2459125785" sldId="265"/>
            <ac:spMk id="2" creationId="{1F2C90EF-39F1-4921-9C62-82FA2E29F5A8}"/>
          </ac:spMkLst>
        </pc:spChg>
        <pc:spChg chg="mod">
          <ac:chgData name="Cynthia Thomas" userId="d830af40acf62172" providerId="LiveId" clId="{61460CB5-8F4C-4167-AF94-84AF4A785951}" dt="2020-01-04T18:12:02.787" v="271" actId="255"/>
          <ac:spMkLst>
            <pc:docMk/>
            <pc:sldMk cId="2459125785" sldId="265"/>
            <ac:spMk id="3" creationId="{7C4F9587-A871-4EF4-9E83-3794188B0551}"/>
          </ac:spMkLst>
        </pc:spChg>
      </pc:sldChg>
      <pc:sldChg chg="modSp add">
        <pc:chgData name="Cynthia Thomas" userId="d830af40acf62172" providerId="LiveId" clId="{61460CB5-8F4C-4167-AF94-84AF4A785951}" dt="2020-01-04T18:10:04.844" v="47" actId="20577"/>
        <pc:sldMkLst>
          <pc:docMk/>
          <pc:sldMk cId="4243361791" sldId="266"/>
        </pc:sldMkLst>
        <pc:spChg chg="mod">
          <ac:chgData name="Cynthia Thomas" userId="d830af40acf62172" providerId="LiveId" clId="{61460CB5-8F4C-4167-AF94-84AF4A785951}" dt="2020-01-04T18:10:04.844" v="47" actId="20577"/>
          <ac:spMkLst>
            <pc:docMk/>
            <pc:sldMk cId="4243361791" sldId="266"/>
            <ac:spMk id="2" creationId="{AA17F70C-2174-4FB3-A973-551496902B04}"/>
          </ac:spMkLst>
        </pc:spChg>
        <pc:spChg chg="mod">
          <ac:chgData name="Cynthia Thomas" userId="d830af40acf62172" providerId="LiveId" clId="{61460CB5-8F4C-4167-AF94-84AF4A785951}" dt="2020-01-04T18:09:35.203" v="33" actId="27636"/>
          <ac:spMkLst>
            <pc:docMk/>
            <pc:sldMk cId="4243361791" sldId="266"/>
            <ac:spMk id="3" creationId="{E7E3FDE4-17A5-4137-8957-CA18D3A2E947}"/>
          </ac:spMkLst>
        </pc:spChg>
      </pc:sldChg>
      <pc:sldChg chg="modSp add">
        <pc:chgData name="Cynthia Thomas" userId="d830af40acf62172" providerId="LiveId" clId="{61460CB5-8F4C-4167-AF94-84AF4A785951}" dt="2020-01-04T18:09:58.757" v="46" actId="20577"/>
        <pc:sldMkLst>
          <pc:docMk/>
          <pc:sldMk cId="755381962" sldId="267"/>
        </pc:sldMkLst>
        <pc:spChg chg="mod">
          <ac:chgData name="Cynthia Thomas" userId="d830af40acf62172" providerId="LiveId" clId="{61460CB5-8F4C-4167-AF94-84AF4A785951}" dt="2020-01-04T18:09:58.757" v="46" actId="20577"/>
          <ac:spMkLst>
            <pc:docMk/>
            <pc:sldMk cId="755381962" sldId="267"/>
            <ac:spMk id="2" creationId="{DE73F9F0-B552-4971-BF89-9CBE4B820961}"/>
          </ac:spMkLst>
        </pc:spChg>
        <pc:spChg chg="mod">
          <ac:chgData name="Cynthia Thomas" userId="d830af40acf62172" providerId="LiveId" clId="{61460CB5-8F4C-4167-AF94-84AF4A785951}" dt="2020-01-04T18:09:49.703" v="35" actId="255"/>
          <ac:spMkLst>
            <pc:docMk/>
            <pc:sldMk cId="755381962" sldId="267"/>
            <ac:spMk id="3" creationId="{65AE0D81-34EE-4C10-BFF8-963024E22029}"/>
          </ac:spMkLst>
        </pc:spChg>
      </pc:sldChg>
      <pc:sldChg chg="modSp add">
        <pc:chgData name="Cynthia Thomas" userId="d830af40acf62172" providerId="LiveId" clId="{61460CB5-8F4C-4167-AF94-84AF4A785951}" dt="2020-01-05T21:03:18.847" v="525" actId="20577"/>
        <pc:sldMkLst>
          <pc:docMk/>
          <pc:sldMk cId="3244804695" sldId="268"/>
        </pc:sldMkLst>
        <pc:spChg chg="mod">
          <ac:chgData name="Cynthia Thomas" userId="d830af40acf62172" providerId="LiveId" clId="{61460CB5-8F4C-4167-AF94-84AF4A785951}" dt="2020-01-05T21:03:18.847" v="525" actId="20577"/>
          <ac:spMkLst>
            <pc:docMk/>
            <pc:sldMk cId="3244804695" sldId="268"/>
            <ac:spMk id="2" creationId="{C2BE537A-7826-4FAC-98D6-694DEFB02EBC}"/>
          </ac:spMkLst>
        </pc:spChg>
        <pc:spChg chg="mod">
          <ac:chgData name="Cynthia Thomas" userId="d830af40acf62172" providerId="LiveId" clId="{61460CB5-8F4C-4167-AF94-84AF4A785951}" dt="2020-01-05T21:03:10.128" v="514" actId="255"/>
          <ac:spMkLst>
            <pc:docMk/>
            <pc:sldMk cId="3244804695" sldId="268"/>
            <ac:spMk id="3" creationId="{4E8FA83C-1ED2-4071-860C-B34F79D4DE37}"/>
          </ac:spMkLst>
        </pc:spChg>
      </pc:sldChg>
      <pc:sldChg chg="modSp add">
        <pc:chgData name="Cynthia Thomas" userId="d830af40acf62172" providerId="LiveId" clId="{61460CB5-8F4C-4167-AF94-84AF4A785951}" dt="2020-01-05T21:06:58.785" v="640" actId="255"/>
        <pc:sldMkLst>
          <pc:docMk/>
          <pc:sldMk cId="454763935" sldId="269"/>
        </pc:sldMkLst>
        <pc:spChg chg="mod">
          <ac:chgData name="Cynthia Thomas" userId="d830af40acf62172" providerId="LiveId" clId="{61460CB5-8F4C-4167-AF94-84AF4A785951}" dt="2020-01-05T21:06:13.605" v="542" actId="20577"/>
          <ac:spMkLst>
            <pc:docMk/>
            <pc:sldMk cId="454763935" sldId="269"/>
            <ac:spMk id="2" creationId="{61B9F754-7BBC-4047-8F66-74DA76E5BACE}"/>
          </ac:spMkLst>
        </pc:spChg>
        <pc:spChg chg="mod">
          <ac:chgData name="Cynthia Thomas" userId="d830af40acf62172" providerId="LiveId" clId="{61460CB5-8F4C-4167-AF94-84AF4A785951}" dt="2020-01-05T21:06:58.785" v="640" actId="255"/>
          <ac:spMkLst>
            <pc:docMk/>
            <pc:sldMk cId="454763935" sldId="269"/>
            <ac:spMk id="3" creationId="{A39F21EE-1A80-4406-A2FB-81A72C81BC18}"/>
          </ac:spMkLst>
        </pc:spChg>
      </pc:sldChg>
      <pc:sldChg chg="add del">
        <pc:chgData name="Cynthia Thomas" userId="d830af40acf62172" providerId="LiveId" clId="{61460CB5-8F4C-4167-AF94-84AF4A785951}" dt="2020-01-05T21:07:35.320" v="641" actId="2696"/>
        <pc:sldMkLst>
          <pc:docMk/>
          <pc:sldMk cId="794392077" sldId="270"/>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01/12/2020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69B2-CF68-4CF6-B0D2-BCB868104517}"/>
              </a:ext>
            </a:extLst>
          </p:cNvPr>
          <p:cNvSpPr>
            <a:spLocks noGrp="1"/>
          </p:cNvSpPr>
          <p:nvPr>
            <p:ph type="ctrTitle"/>
          </p:nvPr>
        </p:nvSpPr>
        <p:spPr/>
        <p:txBody>
          <a:bodyPr/>
          <a:lstStyle/>
          <a:p>
            <a:r>
              <a:rPr lang="en-US" dirty="0"/>
              <a:t>What’s stopping you?</a:t>
            </a:r>
          </a:p>
        </p:txBody>
      </p:sp>
    </p:spTree>
    <p:extLst>
      <p:ext uri="{BB962C8B-B14F-4D97-AF65-F5344CB8AC3E}">
        <p14:creationId xmlns:p14="http://schemas.microsoft.com/office/powerpoint/2010/main" val="2010225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E537A-7826-4FAC-98D6-694DEFB02EBC}"/>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4E8FA83C-1ED2-4071-860C-B34F79D4DE37}"/>
              </a:ext>
            </a:extLst>
          </p:cNvPr>
          <p:cNvSpPr>
            <a:spLocks noGrp="1"/>
          </p:cNvSpPr>
          <p:nvPr>
            <p:ph idx="1"/>
          </p:nvPr>
        </p:nvSpPr>
        <p:spPr/>
        <p:txBody>
          <a:bodyPr>
            <a:normAutofit/>
          </a:bodyPr>
          <a:lstStyle/>
          <a:p>
            <a:r>
              <a:rPr lang="en-US" sz="3600" dirty="0"/>
              <a:t>Don’t doubt what God has told you.  Doubt will keep you from obedience. </a:t>
            </a:r>
          </a:p>
        </p:txBody>
      </p:sp>
    </p:spTree>
    <p:extLst>
      <p:ext uri="{BB962C8B-B14F-4D97-AF65-F5344CB8AC3E}">
        <p14:creationId xmlns:p14="http://schemas.microsoft.com/office/powerpoint/2010/main" val="3244804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08481-6D04-41D1-9E5A-FE1E8BF49125}"/>
              </a:ext>
            </a:extLst>
          </p:cNvPr>
          <p:cNvSpPr>
            <a:spLocks noGrp="1"/>
          </p:cNvSpPr>
          <p:nvPr>
            <p:ph type="title"/>
          </p:nvPr>
        </p:nvSpPr>
        <p:spPr/>
        <p:txBody>
          <a:bodyPr/>
          <a:lstStyle/>
          <a:p>
            <a:r>
              <a:rPr lang="en-US" dirty="0"/>
              <a:t>Amos 7:12-13</a:t>
            </a:r>
          </a:p>
        </p:txBody>
      </p:sp>
      <p:sp>
        <p:nvSpPr>
          <p:cNvPr id="3" name="Content Placeholder 2">
            <a:extLst>
              <a:ext uri="{FF2B5EF4-FFF2-40B4-BE49-F238E27FC236}">
                <a16:creationId xmlns:a16="http://schemas.microsoft.com/office/drawing/2014/main" id="{88F40E77-4235-44B9-8C9A-2D694A9FFD7B}"/>
              </a:ext>
            </a:extLst>
          </p:cNvPr>
          <p:cNvSpPr>
            <a:spLocks noGrp="1"/>
          </p:cNvSpPr>
          <p:nvPr>
            <p:ph idx="1"/>
          </p:nvPr>
        </p:nvSpPr>
        <p:spPr>
          <a:xfrm>
            <a:off x="685801" y="1713391"/>
            <a:ext cx="10131425" cy="4077810"/>
          </a:xfrm>
        </p:spPr>
        <p:txBody>
          <a:bodyPr/>
          <a:lstStyle/>
          <a:p>
            <a:r>
              <a:rPr lang="en-US" sz="3600" b="1" dirty="0"/>
              <a:t>12</a:t>
            </a:r>
            <a:r>
              <a:rPr lang="en-US" sz="3600" dirty="0"/>
              <a:t> Then Amaziah sent orders to Amos: “Get out of here, you prophet! Go on back to the land of Judah, and earn your living by prophesying there! </a:t>
            </a:r>
          </a:p>
          <a:p>
            <a:r>
              <a:rPr lang="en-US" sz="3600" b="1" dirty="0"/>
              <a:t>13</a:t>
            </a:r>
            <a:r>
              <a:rPr lang="en-US" sz="3600" dirty="0"/>
              <a:t> Don’t bother us with your prophecies here in Bethel. This is the king’s sanctuary and the national place of worship!” </a:t>
            </a:r>
          </a:p>
          <a:p>
            <a:endParaRPr lang="en-US" dirty="0"/>
          </a:p>
        </p:txBody>
      </p:sp>
    </p:spTree>
    <p:extLst>
      <p:ext uri="{BB962C8B-B14F-4D97-AF65-F5344CB8AC3E}">
        <p14:creationId xmlns:p14="http://schemas.microsoft.com/office/powerpoint/2010/main" val="279141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E7EC-E1F7-49E9-B2F8-A88744380122}"/>
              </a:ext>
            </a:extLst>
          </p:cNvPr>
          <p:cNvSpPr>
            <a:spLocks noGrp="1"/>
          </p:cNvSpPr>
          <p:nvPr>
            <p:ph type="title"/>
          </p:nvPr>
        </p:nvSpPr>
        <p:spPr/>
        <p:txBody>
          <a:bodyPr/>
          <a:lstStyle/>
          <a:p>
            <a:r>
              <a:rPr lang="en-US" dirty="0"/>
              <a:t>Amos 7:14-15</a:t>
            </a:r>
          </a:p>
        </p:txBody>
      </p:sp>
      <p:sp>
        <p:nvSpPr>
          <p:cNvPr id="3" name="Content Placeholder 2">
            <a:extLst>
              <a:ext uri="{FF2B5EF4-FFF2-40B4-BE49-F238E27FC236}">
                <a16:creationId xmlns:a16="http://schemas.microsoft.com/office/drawing/2014/main" id="{AECF9F33-BE78-4F5C-866D-6A4DC9C0AEAE}"/>
              </a:ext>
            </a:extLst>
          </p:cNvPr>
          <p:cNvSpPr>
            <a:spLocks noGrp="1"/>
          </p:cNvSpPr>
          <p:nvPr>
            <p:ph idx="1"/>
          </p:nvPr>
        </p:nvSpPr>
        <p:spPr>
          <a:xfrm>
            <a:off x="685801" y="1731147"/>
            <a:ext cx="10131425" cy="4060054"/>
          </a:xfrm>
        </p:spPr>
        <p:txBody>
          <a:bodyPr>
            <a:normAutofit/>
          </a:bodyPr>
          <a:lstStyle/>
          <a:p>
            <a:r>
              <a:rPr lang="en-US" sz="3600" b="1" dirty="0"/>
              <a:t>14</a:t>
            </a:r>
            <a:r>
              <a:rPr lang="en-US" sz="3600" dirty="0"/>
              <a:t> But Amos replied, “I’m not a professional prophet, and I was never trained to be one. I’m just a shepherd, and I take care of sycamore-fig trees. </a:t>
            </a:r>
          </a:p>
          <a:p>
            <a:r>
              <a:rPr lang="en-US" sz="3600" b="1" dirty="0"/>
              <a:t>15</a:t>
            </a:r>
            <a:r>
              <a:rPr lang="en-US" sz="3600" dirty="0"/>
              <a:t> But the LORD called me away from my flock and told me, ‘Go and prophesy to my people in Israel.’ </a:t>
            </a:r>
          </a:p>
          <a:p>
            <a:r>
              <a:rPr lang="en-US" sz="3600" b="1" dirty="0"/>
              <a:t>16</a:t>
            </a:r>
            <a:r>
              <a:rPr lang="en-US" sz="3600" dirty="0"/>
              <a:t> Now then, listen to this message from the LORD : </a:t>
            </a:r>
          </a:p>
          <a:p>
            <a:endParaRPr lang="en-US" dirty="0"/>
          </a:p>
        </p:txBody>
      </p:sp>
    </p:spTree>
    <p:extLst>
      <p:ext uri="{BB962C8B-B14F-4D97-AF65-F5344CB8AC3E}">
        <p14:creationId xmlns:p14="http://schemas.microsoft.com/office/powerpoint/2010/main" val="808428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ED1A7-2281-46FB-A15E-ED50DBF2A04B}"/>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3C95B0F4-C5E0-44E4-B66B-7C914E72C878}"/>
              </a:ext>
            </a:extLst>
          </p:cNvPr>
          <p:cNvSpPr>
            <a:spLocks noGrp="1"/>
          </p:cNvSpPr>
          <p:nvPr>
            <p:ph idx="1"/>
          </p:nvPr>
        </p:nvSpPr>
        <p:spPr/>
        <p:txBody>
          <a:bodyPr>
            <a:normAutofit/>
          </a:bodyPr>
          <a:lstStyle/>
          <a:p>
            <a:r>
              <a:rPr lang="en-US" sz="3600" dirty="0"/>
              <a:t>Letting the voice of man speak louder to you than the voice of God will keep you from obedience. </a:t>
            </a:r>
          </a:p>
        </p:txBody>
      </p:sp>
    </p:spTree>
    <p:extLst>
      <p:ext uri="{BB962C8B-B14F-4D97-AF65-F5344CB8AC3E}">
        <p14:creationId xmlns:p14="http://schemas.microsoft.com/office/powerpoint/2010/main" val="223169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9F754-7BBC-4047-8F66-74DA76E5BAC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39F21EE-1A80-4406-A2FB-81A72C81BC18}"/>
              </a:ext>
            </a:extLst>
          </p:cNvPr>
          <p:cNvSpPr>
            <a:spLocks noGrp="1"/>
          </p:cNvSpPr>
          <p:nvPr>
            <p:ph idx="1"/>
          </p:nvPr>
        </p:nvSpPr>
        <p:spPr/>
        <p:txBody>
          <a:bodyPr>
            <a:normAutofit/>
          </a:bodyPr>
          <a:lstStyle/>
          <a:p>
            <a:r>
              <a:rPr lang="en-US" sz="3600" dirty="0"/>
              <a:t>Is there something that you feel God is telling you?</a:t>
            </a:r>
          </a:p>
          <a:p>
            <a:r>
              <a:rPr lang="en-US" sz="3600" dirty="0"/>
              <a:t>What’s stopping you from being obedient?</a:t>
            </a:r>
          </a:p>
        </p:txBody>
      </p:sp>
    </p:spTree>
    <p:extLst>
      <p:ext uri="{BB962C8B-B14F-4D97-AF65-F5344CB8AC3E}">
        <p14:creationId xmlns:p14="http://schemas.microsoft.com/office/powerpoint/2010/main" val="45476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516D-40A9-455F-AAF8-14C0F8BF895F}"/>
              </a:ext>
            </a:extLst>
          </p:cNvPr>
          <p:cNvSpPr>
            <a:spLocks noGrp="1"/>
          </p:cNvSpPr>
          <p:nvPr>
            <p:ph type="title"/>
          </p:nvPr>
        </p:nvSpPr>
        <p:spPr/>
        <p:txBody>
          <a:bodyPr/>
          <a:lstStyle/>
          <a:p>
            <a:r>
              <a:rPr lang="en-US" dirty="0"/>
              <a:t>question</a:t>
            </a:r>
          </a:p>
        </p:txBody>
      </p:sp>
      <p:sp>
        <p:nvSpPr>
          <p:cNvPr id="3" name="Content Placeholder 2">
            <a:extLst>
              <a:ext uri="{FF2B5EF4-FFF2-40B4-BE49-F238E27FC236}">
                <a16:creationId xmlns:a16="http://schemas.microsoft.com/office/drawing/2014/main" id="{13A4DB26-9E6D-474C-9533-75ABD9A5D7E5}"/>
              </a:ext>
            </a:extLst>
          </p:cNvPr>
          <p:cNvSpPr>
            <a:spLocks noGrp="1"/>
          </p:cNvSpPr>
          <p:nvPr>
            <p:ph idx="1"/>
          </p:nvPr>
        </p:nvSpPr>
        <p:spPr/>
        <p:txBody>
          <a:bodyPr>
            <a:normAutofit/>
          </a:bodyPr>
          <a:lstStyle/>
          <a:p>
            <a:r>
              <a:rPr lang="en-US" sz="3600" dirty="0"/>
              <a:t>What keeps you from doing what you believe God wants you to do?</a:t>
            </a:r>
          </a:p>
        </p:txBody>
      </p:sp>
    </p:spTree>
    <p:extLst>
      <p:ext uri="{BB962C8B-B14F-4D97-AF65-F5344CB8AC3E}">
        <p14:creationId xmlns:p14="http://schemas.microsoft.com/office/powerpoint/2010/main" val="358424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B6C0-5A4F-4A79-A74D-47992E310BF2}"/>
              </a:ext>
            </a:extLst>
          </p:cNvPr>
          <p:cNvSpPr>
            <a:spLocks noGrp="1"/>
          </p:cNvSpPr>
          <p:nvPr>
            <p:ph type="title"/>
          </p:nvPr>
        </p:nvSpPr>
        <p:spPr/>
        <p:txBody>
          <a:bodyPr/>
          <a:lstStyle/>
          <a:p>
            <a:r>
              <a:rPr lang="en-US" dirty="0"/>
              <a:t>Judges 6:11-12</a:t>
            </a:r>
          </a:p>
        </p:txBody>
      </p:sp>
      <p:sp>
        <p:nvSpPr>
          <p:cNvPr id="3" name="Content Placeholder 2">
            <a:extLst>
              <a:ext uri="{FF2B5EF4-FFF2-40B4-BE49-F238E27FC236}">
                <a16:creationId xmlns:a16="http://schemas.microsoft.com/office/drawing/2014/main" id="{C93FC8DB-0445-4D93-B604-B8AE908DCD28}"/>
              </a:ext>
            </a:extLst>
          </p:cNvPr>
          <p:cNvSpPr>
            <a:spLocks noGrp="1"/>
          </p:cNvSpPr>
          <p:nvPr>
            <p:ph idx="1"/>
          </p:nvPr>
        </p:nvSpPr>
        <p:spPr>
          <a:xfrm>
            <a:off x="685801" y="2142067"/>
            <a:ext cx="10131425" cy="4418531"/>
          </a:xfrm>
        </p:spPr>
        <p:txBody>
          <a:bodyPr>
            <a:normAutofit/>
          </a:bodyPr>
          <a:lstStyle/>
          <a:p>
            <a:r>
              <a:rPr lang="en-US" sz="3600" b="1" dirty="0"/>
              <a:t>11</a:t>
            </a:r>
            <a:r>
              <a:rPr lang="en-US" sz="3600" dirty="0"/>
              <a:t> Then the angel of the LORD came and sat beneath the great tree at </a:t>
            </a:r>
            <a:r>
              <a:rPr lang="en-US" sz="3600" dirty="0" err="1"/>
              <a:t>Ophrah</a:t>
            </a:r>
            <a:r>
              <a:rPr lang="en-US" sz="3600" dirty="0"/>
              <a:t>, which belonged to </a:t>
            </a:r>
            <a:r>
              <a:rPr lang="en-US" sz="3600" dirty="0" err="1"/>
              <a:t>Joash</a:t>
            </a:r>
            <a:r>
              <a:rPr lang="en-US" sz="3600" dirty="0"/>
              <a:t> of the clan of </a:t>
            </a:r>
            <a:r>
              <a:rPr lang="en-US" sz="3600" dirty="0" err="1"/>
              <a:t>Abiezer</a:t>
            </a:r>
            <a:r>
              <a:rPr lang="en-US" sz="3600" dirty="0"/>
              <a:t>. Gideon son of </a:t>
            </a:r>
            <a:r>
              <a:rPr lang="en-US" sz="3600" dirty="0" err="1"/>
              <a:t>Joash</a:t>
            </a:r>
            <a:r>
              <a:rPr lang="en-US" sz="3600" dirty="0"/>
              <a:t> was threshing wheat at the bottom of a winepress to hide the grain from the Midianites. </a:t>
            </a:r>
          </a:p>
          <a:p>
            <a:r>
              <a:rPr lang="en-US" sz="3600" b="1" dirty="0"/>
              <a:t>12</a:t>
            </a:r>
            <a:r>
              <a:rPr lang="en-US" sz="3600" dirty="0"/>
              <a:t> The angel of the LORD appeared to him and said, “Mighty hero, the LORD is with you!” </a:t>
            </a:r>
          </a:p>
          <a:p>
            <a:endParaRPr lang="en-US" dirty="0"/>
          </a:p>
        </p:txBody>
      </p:sp>
    </p:spTree>
    <p:extLst>
      <p:ext uri="{BB962C8B-B14F-4D97-AF65-F5344CB8AC3E}">
        <p14:creationId xmlns:p14="http://schemas.microsoft.com/office/powerpoint/2010/main" val="130106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313C1-E9F3-4165-87CE-8A3D3DF515CE}"/>
              </a:ext>
            </a:extLst>
          </p:cNvPr>
          <p:cNvSpPr>
            <a:spLocks noGrp="1"/>
          </p:cNvSpPr>
          <p:nvPr>
            <p:ph type="title"/>
          </p:nvPr>
        </p:nvSpPr>
        <p:spPr/>
        <p:txBody>
          <a:bodyPr/>
          <a:lstStyle/>
          <a:p>
            <a:r>
              <a:rPr lang="en-US" dirty="0"/>
              <a:t>Judges 6:13</a:t>
            </a:r>
          </a:p>
        </p:txBody>
      </p:sp>
      <p:sp>
        <p:nvSpPr>
          <p:cNvPr id="3" name="Content Placeholder 2">
            <a:extLst>
              <a:ext uri="{FF2B5EF4-FFF2-40B4-BE49-F238E27FC236}">
                <a16:creationId xmlns:a16="http://schemas.microsoft.com/office/drawing/2014/main" id="{92CA32BB-641C-4C32-8ADB-7CEE810AA509}"/>
              </a:ext>
            </a:extLst>
          </p:cNvPr>
          <p:cNvSpPr>
            <a:spLocks noGrp="1"/>
          </p:cNvSpPr>
          <p:nvPr>
            <p:ph idx="1"/>
          </p:nvPr>
        </p:nvSpPr>
        <p:spPr/>
        <p:txBody>
          <a:bodyPr/>
          <a:lstStyle/>
          <a:p>
            <a:r>
              <a:rPr lang="en-US" sz="3600" b="1" dirty="0"/>
              <a:t>13</a:t>
            </a:r>
            <a:r>
              <a:rPr lang="en-US" sz="3600" dirty="0"/>
              <a:t> “Sir,” Gideon replied, “if the LORD is with us, why has all this happened to us? And where are all the miracles our ancestors told us about? Didn’t they say, ‘The LORD brought us up out of Egypt’? But now the LORD has abandoned us and handed us over to the Midianites.” </a:t>
            </a:r>
          </a:p>
          <a:p>
            <a:endParaRPr lang="en-US" dirty="0"/>
          </a:p>
        </p:txBody>
      </p:sp>
    </p:spTree>
    <p:extLst>
      <p:ext uri="{BB962C8B-B14F-4D97-AF65-F5344CB8AC3E}">
        <p14:creationId xmlns:p14="http://schemas.microsoft.com/office/powerpoint/2010/main" val="198035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7A6C2-C49F-4CCA-9F6F-04CECC484B65}"/>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96B6D0D9-A194-4FAC-82AE-C27F821E1C64}"/>
              </a:ext>
            </a:extLst>
          </p:cNvPr>
          <p:cNvSpPr>
            <a:spLocks noGrp="1"/>
          </p:cNvSpPr>
          <p:nvPr>
            <p:ph idx="1"/>
          </p:nvPr>
        </p:nvSpPr>
        <p:spPr/>
        <p:txBody>
          <a:bodyPr>
            <a:normAutofit/>
          </a:bodyPr>
          <a:lstStyle/>
          <a:p>
            <a:r>
              <a:rPr lang="en-US" sz="3600" dirty="0"/>
              <a:t>Fear can paralyze us from moving into what God has for us. </a:t>
            </a:r>
          </a:p>
        </p:txBody>
      </p:sp>
    </p:spTree>
    <p:extLst>
      <p:ext uri="{BB962C8B-B14F-4D97-AF65-F5344CB8AC3E}">
        <p14:creationId xmlns:p14="http://schemas.microsoft.com/office/powerpoint/2010/main" val="1819931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B763E-7C3B-4BB9-AEFF-33466A4F6465}"/>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B65782D1-C22E-4BED-99B9-65FFAC6EEC02}"/>
              </a:ext>
            </a:extLst>
          </p:cNvPr>
          <p:cNvSpPr>
            <a:spLocks noGrp="1"/>
          </p:cNvSpPr>
          <p:nvPr>
            <p:ph idx="1"/>
          </p:nvPr>
        </p:nvSpPr>
        <p:spPr/>
        <p:txBody>
          <a:bodyPr>
            <a:normAutofit/>
          </a:bodyPr>
          <a:lstStyle/>
          <a:p>
            <a:r>
              <a:rPr lang="en-US" sz="3600" dirty="0"/>
              <a:t>Looking back at the past can keep us from moving into the future.</a:t>
            </a:r>
          </a:p>
        </p:txBody>
      </p:sp>
    </p:spTree>
    <p:extLst>
      <p:ext uri="{BB962C8B-B14F-4D97-AF65-F5344CB8AC3E}">
        <p14:creationId xmlns:p14="http://schemas.microsoft.com/office/powerpoint/2010/main" val="390452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F70C-2174-4FB3-A973-551496902B04}"/>
              </a:ext>
            </a:extLst>
          </p:cNvPr>
          <p:cNvSpPr>
            <a:spLocks noGrp="1"/>
          </p:cNvSpPr>
          <p:nvPr>
            <p:ph type="title"/>
          </p:nvPr>
        </p:nvSpPr>
        <p:spPr/>
        <p:txBody>
          <a:bodyPr/>
          <a:lstStyle/>
          <a:p>
            <a:r>
              <a:rPr lang="en-US" dirty="0"/>
              <a:t>Judges 6:14-15</a:t>
            </a:r>
          </a:p>
        </p:txBody>
      </p:sp>
      <p:sp>
        <p:nvSpPr>
          <p:cNvPr id="3" name="Content Placeholder 2">
            <a:extLst>
              <a:ext uri="{FF2B5EF4-FFF2-40B4-BE49-F238E27FC236}">
                <a16:creationId xmlns:a16="http://schemas.microsoft.com/office/drawing/2014/main" id="{E7E3FDE4-17A5-4137-8957-CA18D3A2E947}"/>
              </a:ext>
            </a:extLst>
          </p:cNvPr>
          <p:cNvSpPr>
            <a:spLocks noGrp="1"/>
          </p:cNvSpPr>
          <p:nvPr>
            <p:ph idx="1"/>
          </p:nvPr>
        </p:nvSpPr>
        <p:spPr>
          <a:xfrm>
            <a:off x="685801" y="1819921"/>
            <a:ext cx="10131425" cy="4838331"/>
          </a:xfrm>
        </p:spPr>
        <p:txBody>
          <a:bodyPr>
            <a:normAutofit/>
          </a:bodyPr>
          <a:lstStyle/>
          <a:p>
            <a:r>
              <a:rPr lang="en-US" sz="3200" b="1" dirty="0"/>
              <a:t>14</a:t>
            </a:r>
            <a:r>
              <a:rPr lang="en-US" sz="3200" dirty="0"/>
              <a:t> Then the LORD turned to him and said, “Go with the strength you have, and rescue Israel from the Midianites. I am sending you!” </a:t>
            </a:r>
          </a:p>
          <a:p>
            <a:r>
              <a:rPr lang="en-US" sz="3200" b="1" dirty="0"/>
              <a:t>15</a:t>
            </a:r>
            <a:r>
              <a:rPr lang="en-US" sz="3200" dirty="0"/>
              <a:t> “But Lord,” Gideon replied, “how can I rescue Israel? My clan is the weakest in the whole tribe of Manasseh, and I am the least in my entire family!” </a:t>
            </a:r>
          </a:p>
          <a:p>
            <a:endParaRPr lang="en-US" dirty="0"/>
          </a:p>
        </p:txBody>
      </p:sp>
    </p:spTree>
    <p:extLst>
      <p:ext uri="{BB962C8B-B14F-4D97-AF65-F5344CB8AC3E}">
        <p14:creationId xmlns:p14="http://schemas.microsoft.com/office/powerpoint/2010/main" val="4243361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C90EF-39F1-4921-9C62-82FA2E29F5A8}"/>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7C4F9587-A871-4EF4-9E83-3794188B0551}"/>
              </a:ext>
            </a:extLst>
          </p:cNvPr>
          <p:cNvSpPr>
            <a:spLocks noGrp="1"/>
          </p:cNvSpPr>
          <p:nvPr>
            <p:ph idx="1"/>
          </p:nvPr>
        </p:nvSpPr>
        <p:spPr/>
        <p:txBody>
          <a:bodyPr>
            <a:normAutofit/>
          </a:bodyPr>
          <a:lstStyle/>
          <a:p>
            <a:r>
              <a:rPr lang="en-US" sz="3600" dirty="0"/>
              <a:t>Don’t let your perception of who you are keep you from being obedient to what God has for you. </a:t>
            </a:r>
          </a:p>
        </p:txBody>
      </p:sp>
    </p:spTree>
    <p:extLst>
      <p:ext uri="{BB962C8B-B14F-4D97-AF65-F5344CB8AC3E}">
        <p14:creationId xmlns:p14="http://schemas.microsoft.com/office/powerpoint/2010/main" val="2459125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3F9F0-B552-4971-BF89-9CBE4B820961}"/>
              </a:ext>
            </a:extLst>
          </p:cNvPr>
          <p:cNvSpPr>
            <a:spLocks noGrp="1"/>
          </p:cNvSpPr>
          <p:nvPr>
            <p:ph type="title"/>
          </p:nvPr>
        </p:nvSpPr>
        <p:spPr/>
        <p:txBody>
          <a:bodyPr/>
          <a:lstStyle/>
          <a:p>
            <a:r>
              <a:rPr lang="en-US" dirty="0"/>
              <a:t>Judges 6:16</a:t>
            </a:r>
          </a:p>
        </p:txBody>
      </p:sp>
      <p:sp>
        <p:nvSpPr>
          <p:cNvPr id="3" name="Content Placeholder 2">
            <a:extLst>
              <a:ext uri="{FF2B5EF4-FFF2-40B4-BE49-F238E27FC236}">
                <a16:creationId xmlns:a16="http://schemas.microsoft.com/office/drawing/2014/main" id="{65AE0D81-34EE-4C10-BFF8-963024E22029}"/>
              </a:ext>
            </a:extLst>
          </p:cNvPr>
          <p:cNvSpPr>
            <a:spLocks noGrp="1"/>
          </p:cNvSpPr>
          <p:nvPr>
            <p:ph idx="1"/>
          </p:nvPr>
        </p:nvSpPr>
        <p:spPr/>
        <p:txBody>
          <a:bodyPr/>
          <a:lstStyle/>
          <a:p>
            <a:r>
              <a:rPr lang="en-US" sz="3600" b="1" dirty="0"/>
              <a:t>16</a:t>
            </a:r>
            <a:r>
              <a:rPr lang="en-US" sz="3600" dirty="0"/>
              <a:t> The LORD said to him, “I will be with you. And you will destroy the Midianites as if you were fighting against one man.”</a:t>
            </a:r>
          </a:p>
          <a:p>
            <a:endParaRPr lang="en-US" dirty="0"/>
          </a:p>
        </p:txBody>
      </p:sp>
    </p:spTree>
    <p:extLst>
      <p:ext uri="{BB962C8B-B14F-4D97-AF65-F5344CB8AC3E}">
        <p14:creationId xmlns:p14="http://schemas.microsoft.com/office/powerpoint/2010/main" val="7553819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1634</TotalTime>
  <Words>499</Words>
  <Application>Microsoft Office PowerPoint</Application>
  <PresentationFormat>Widescreen</PresentationFormat>
  <Paragraphs>33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Celestial</vt:lpstr>
      <vt:lpstr>What’s stopping you?</vt:lpstr>
      <vt:lpstr>question</vt:lpstr>
      <vt:lpstr>Judges 6:11-12</vt:lpstr>
      <vt:lpstr>Judges 6:13</vt:lpstr>
      <vt:lpstr>Point one</vt:lpstr>
      <vt:lpstr>Point two</vt:lpstr>
      <vt:lpstr>Judges 6:14-15</vt:lpstr>
      <vt:lpstr>Point three</vt:lpstr>
      <vt:lpstr>Judges 6:16</vt:lpstr>
      <vt:lpstr>Point four</vt:lpstr>
      <vt:lpstr>Amos 7:12-13</vt:lpstr>
      <vt:lpstr>Amos 7:14-15</vt:lpstr>
      <vt:lpstr>Point four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stopping you?</dc:title>
  <dc:creator>Cynthia Thomas</dc:creator>
  <cp:lastModifiedBy>Webmaster VCAG</cp:lastModifiedBy>
  <cp:revision>3</cp:revision>
  <dcterms:created xsi:type="dcterms:W3CDTF">2020-01-04T17:54:25Z</dcterms:created>
  <dcterms:modified xsi:type="dcterms:W3CDTF">2020-01-13T01:13:33Z</dcterms:modified>
</cp:coreProperties>
</file>