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5" r:id="rId16"/>
    <p:sldId id="269" r:id="rId17"/>
    <p:sldId id="276" r:id="rId18"/>
    <p:sldId id="273" r:id="rId19"/>
    <p:sldId id="270" r:id="rId20"/>
    <p:sldId id="277" r:id="rId21"/>
    <p:sldId id="274" r:id="rId22"/>
    <p:sldId id="271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F87E5-3B65-4ECB-A7DB-5E59A8374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EA6E8-400F-480F-A66A-D8E6B8FEC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3C927-97CE-4873-94B1-EC181E51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9A53-C41F-4682-BEC2-82871721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DEF51-7941-498B-868D-1424EA91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EBB19-E291-4535-AA9E-B977BB9D3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F3F35-1806-422A-9789-AE8BDAA87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2A156-3E20-4016-BC9F-885E3A34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7C19-7449-488C-A868-9C73BE71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53A47-7EA1-45C2-ABBB-5E991F98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2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4555C9-BEC3-4C8E-ADDD-7D8BCA2CA1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1D427-9158-480B-8816-C2B8911AC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AAB55-8E31-484F-BACE-7325DBFE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7488B-4161-4FB9-BC36-9C535906C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B3967-8E0D-414C-A0B8-B8F37A4A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2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77002-51FD-472D-A652-7BA4CC56C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FEFDE-5718-42C0-8CF2-43BFA5BF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EC7B3-06E9-4454-A79B-39240DB9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C737E-6CD0-43AA-95E6-ED93E1F4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72714-489C-4144-845C-46971AC7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3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7144D-42FB-40DD-ABAF-76FFF019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CA2D5-95AE-4019-BD4B-9D81E0E59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8C6F4-EFEF-4126-96B2-F67574A17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95FD8-8BE1-442F-B3BB-D7FD891B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FB1B-42DA-44C0-947F-6B8ACAA4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5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08A8-EC45-4565-AC81-CFCB88E1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892AE-5032-41E0-A21E-121C29515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E5046-592B-4C11-93B2-EAA4443D7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E802B-308E-4CE3-B1C3-21131A27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3CB5E-9F00-4E2B-9DD0-746EEAC7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24ADE-AD31-4555-B4E4-D654745A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9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DBE61-A359-49FE-A66C-DEACBF831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E3798-8707-4F50-896D-AF7FFD9F9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5B473E-0F5A-4DBC-AF1F-1B320EF2C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DAEA58-CC2E-4F0C-9CB0-A3C6418ED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E80096-A4E0-453F-8494-32ABFCACE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EA71A-940A-41C1-9132-F5459A30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77BBC7-5E41-42C6-A94B-6A23BE24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C1B7D-A825-407C-A180-C85CD7D9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5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1B9A-6247-4B58-A8D2-637D5CBDA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E163F-9050-45D5-BAD6-4838E258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BE92A-6179-48A8-A555-60FCCE6C6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8E84B-5792-4782-8A01-9CBF8363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4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2EF75-7F20-4EBF-8A73-0626521D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1FD9B7-FC9D-4350-93AF-FB3114E8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0FF46-FE19-4299-A3A1-B8F83BF7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7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F4FA-9829-4DA0-B854-444BBA04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57C12-DED0-4A2B-8B74-6DA3E008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29539-F920-4BFF-9A2E-61970B0FF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08475-8EF4-4D24-AC62-F0A1904C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A34FC-1348-4C90-AE56-2CE45254A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9A82F-F0FD-489B-B9EA-E4E5141B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6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61DF8-2144-49AB-A1A2-94BF9BB9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623789-DC8D-4811-8F22-AD976C391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6EA60-9408-486C-BB0A-0EC27CC8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C5644-20C8-485C-ABB1-11862196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086AE-1DC0-478C-98FC-BEFF0125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789CC-FC29-4402-8FEF-AC060C505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2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D1445-226C-46A6-9BD0-03D5C5AD5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90C0-47C3-4105-8A6C-80EFAE8D2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74F0-5EF7-4905-8609-8372C3654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50E5E-A084-4DD2-8A7A-41CB7B14E574}" type="datetimeFigureOut">
              <a:rPr lang="en-US" smtClean="0"/>
              <a:t>01/06/2020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7CE1-FC7E-472E-81FD-1BBDE3E10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B2F63-8BA7-4542-A845-797CC2BC1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1ECEB-56ED-41E9-A615-1F56C6D43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4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REDEMPTION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10 Week Journey Through the Bible at Vision Church</a:t>
            </a:r>
          </a:p>
          <a:p>
            <a:endParaRPr lang="en-US" dirty="0"/>
          </a:p>
          <a:p>
            <a:r>
              <a:rPr lang="en-US" dirty="0"/>
              <a:t>“Seeing Jesus </a:t>
            </a:r>
            <a:r>
              <a:rPr lang="en-US" dirty="0">
                <a:solidFill>
                  <a:srgbClr val="FF0000"/>
                </a:solidFill>
              </a:rPr>
              <a:t>FOR</a:t>
            </a:r>
            <a:r>
              <a:rPr lang="en-US" dirty="0"/>
              <a:t> us, </a:t>
            </a:r>
            <a:r>
              <a:rPr lang="en-US" dirty="0">
                <a:solidFill>
                  <a:srgbClr val="FF0000"/>
                </a:solidFill>
              </a:rPr>
              <a:t>IN</a:t>
            </a:r>
            <a:r>
              <a:rPr lang="en-US" dirty="0"/>
              <a:t> us, &amp; </a:t>
            </a:r>
            <a:r>
              <a:rPr lang="en-US" dirty="0">
                <a:solidFill>
                  <a:srgbClr val="FF0000"/>
                </a:solidFill>
              </a:rPr>
              <a:t>THROUGH</a:t>
            </a:r>
            <a:r>
              <a:rPr lang="en-US" dirty="0"/>
              <a:t> us.”</a:t>
            </a:r>
          </a:p>
        </p:txBody>
      </p:sp>
    </p:spTree>
    <p:extLst>
      <p:ext uri="{BB962C8B-B14F-4D97-AF65-F5344CB8AC3E}">
        <p14:creationId xmlns:p14="http://schemas.microsoft.com/office/powerpoint/2010/main" val="27030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635" y="2073467"/>
            <a:ext cx="11579191" cy="2337310"/>
          </a:xfrm>
        </p:spPr>
        <p:txBody>
          <a:bodyPr>
            <a:noAutofit/>
          </a:bodyPr>
          <a:lstStyle/>
          <a:p>
            <a:r>
              <a:rPr lang="en-US" sz="10300" b="1" dirty="0">
                <a:solidFill>
                  <a:srgbClr val="FF0000"/>
                </a:solidFill>
              </a:rPr>
              <a:t>FOR, IN, THROUGH</a:t>
            </a:r>
          </a:p>
        </p:txBody>
      </p:sp>
    </p:spTree>
    <p:extLst>
      <p:ext uri="{BB962C8B-B14F-4D97-AF65-F5344CB8AC3E}">
        <p14:creationId xmlns:p14="http://schemas.microsoft.com/office/powerpoint/2010/main" val="204693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THROUGH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644" y="3638910"/>
            <a:ext cx="10972800" cy="2213250"/>
          </a:xfrm>
        </p:spPr>
        <p:txBody>
          <a:bodyPr>
            <a:normAutofit fontScale="85000" lnSpcReduction="10000"/>
          </a:bodyPr>
          <a:lstStyle/>
          <a:p>
            <a:r>
              <a:rPr lang="en-US" sz="4600" dirty="0"/>
              <a:t>We are therefore Christ’s ambassadors, as though God were making his appeal </a:t>
            </a:r>
            <a:r>
              <a:rPr lang="en-US" sz="4600" dirty="0">
                <a:solidFill>
                  <a:srgbClr val="FF0000"/>
                </a:solidFill>
              </a:rPr>
              <a:t>THROUGH</a:t>
            </a:r>
            <a:r>
              <a:rPr lang="en-US" sz="4600" dirty="0"/>
              <a:t> us. We implore you on Christ’s behalf: Be reconciled to God.</a:t>
            </a:r>
          </a:p>
          <a:p>
            <a:r>
              <a:rPr lang="en-US" sz="3600" dirty="0"/>
              <a:t>2 Cor 5:20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863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635" y="2073467"/>
            <a:ext cx="11579191" cy="2337310"/>
          </a:xfrm>
        </p:spPr>
        <p:txBody>
          <a:bodyPr>
            <a:noAutofit/>
          </a:bodyPr>
          <a:lstStyle/>
          <a:p>
            <a:r>
              <a:rPr lang="en-US" sz="17900" b="1" dirty="0">
                <a:solidFill>
                  <a:srgbClr val="FF0000"/>
                </a:solidFill>
              </a:rPr>
              <a:t>S.O.A.P.</a:t>
            </a:r>
          </a:p>
        </p:txBody>
      </p:sp>
    </p:spTree>
    <p:extLst>
      <p:ext uri="{BB962C8B-B14F-4D97-AF65-F5344CB8AC3E}">
        <p14:creationId xmlns:p14="http://schemas.microsoft.com/office/powerpoint/2010/main" val="147621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3921410"/>
            <a:ext cx="9974981" cy="1655762"/>
          </a:xfrm>
        </p:spPr>
        <p:txBody>
          <a:bodyPr>
            <a:normAutofit/>
          </a:bodyPr>
          <a:lstStyle/>
          <a:p>
            <a:r>
              <a:rPr lang="en-US" sz="9600" dirty="0"/>
              <a:t>SCRIPTURE</a:t>
            </a:r>
          </a:p>
        </p:txBody>
      </p:sp>
    </p:spTree>
    <p:extLst>
      <p:ext uri="{BB962C8B-B14F-4D97-AF65-F5344CB8AC3E}">
        <p14:creationId xmlns:p14="http://schemas.microsoft.com/office/powerpoint/2010/main" val="2019937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430" y="1867301"/>
            <a:ext cx="9974981" cy="439952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16 All </a:t>
            </a:r>
            <a:r>
              <a:rPr lang="en-US" sz="12800" dirty="0">
                <a:solidFill>
                  <a:srgbClr val="FF0000"/>
                </a:solidFill>
              </a:rPr>
              <a:t>Scripture</a:t>
            </a:r>
            <a:r>
              <a:rPr lang="en-US" sz="12800" dirty="0"/>
              <a:t> is God-breathed and is useful for teaching, rebuking, correcting and training in righteousness, 17 so that the servant of God[a] may be thoroughly equipped for every good work.</a:t>
            </a:r>
          </a:p>
          <a:p>
            <a:endParaRPr lang="en-US" sz="9600" dirty="0"/>
          </a:p>
          <a:p>
            <a:r>
              <a:rPr lang="en-US" sz="9600" dirty="0"/>
              <a:t>2 Timothy 3:16,17</a:t>
            </a:r>
          </a:p>
        </p:txBody>
      </p:sp>
    </p:spTree>
    <p:extLst>
      <p:ext uri="{BB962C8B-B14F-4D97-AF65-F5344CB8AC3E}">
        <p14:creationId xmlns:p14="http://schemas.microsoft.com/office/powerpoint/2010/main" val="192956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9411" y="2766377"/>
            <a:ext cx="9974981" cy="3490044"/>
          </a:xfrm>
        </p:spPr>
        <p:txBody>
          <a:bodyPr>
            <a:normAutofit fontScale="62500" lnSpcReduction="20000"/>
          </a:bodyPr>
          <a:lstStyle/>
          <a:p>
            <a:r>
              <a:rPr lang="en-US" sz="9600" dirty="0"/>
              <a:t>SCRIPTURE</a:t>
            </a:r>
          </a:p>
          <a:p>
            <a:endParaRPr lang="en-US" sz="9600" dirty="0"/>
          </a:p>
          <a:p>
            <a:pPr algn="l"/>
            <a:r>
              <a:rPr lang="en-US" sz="9600" dirty="0"/>
              <a:t>Cleansing, Correction, Rebuke, Instruction, &amp; Filling Up</a:t>
            </a:r>
          </a:p>
        </p:txBody>
      </p:sp>
    </p:spTree>
    <p:extLst>
      <p:ext uri="{BB962C8B-B14F-4D97-AF65-F5344CB8AC3E}">
        <p14:creationId xmlns:p14="http://schemas.microsoft.com/office/powerpoint/2010/main" val="48665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3921410"/>
            <a:ext cx="9974981" cy="1655762"/>
          </a:xfrm>
        </p:spPr>
        <p:txBody>
          <a:bodyPr>
            <a:normAutofit/>
          </a:bodyPr>
          <a:lstStyle/>
          <a:p>
            <a:r>
              <a:rPr lang="en-US" sz="9600" dirty="0"/>
              <a:t>OBSERVE</a:t>
            </a:r>
          </a:p>
        </p:txBody>
      </p:sp>
    </p:spTree>
    <p:extLst>
      <p:ext uri="{BB962C8B-B14F-4D97-AF65-F5344CB8AC3E}">
        <p14:creationId xmlns:p14="http://schemas.microsoft.com/office/powerpoint/2010/main" val="3413687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430" y="1867301"/>
            <a:ext cx="9974981" cy="439952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Is there anything of which one can say,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“Look! This is something new”?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It was here already, long ago;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it was here before our time.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en-US" sz="9600" dirty="0"/>
          </a:p>
          <a:p>
            <a:r>
              <a:rPr lang="en-US" sz="9600" dirty="0"/>
              <a:t>Eccl 1:10</a:t>
            </a:r>
          </a:p>
        </p:txBody>
      </p:sp>
    </p:spTree>
    <p:extLst>
      <p:ext uri="{BB962C8B-B14F-4D97-AF65-F5344CB8AC3E}">
        <p14:creationId xmlns:p14="http://schemas.microsoft.com/office/powerpoint/2010/main" val="3002914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664" y="2175310"/>
            <a:ext cx="9974981" cy="3907857"/>
          </a:xfrm>
        </p:spPr>
        <p:txBody>
          <a:bodyPr>
            <a:normAutofit fontScale="77500" lnSpcReduction="20000"/>
          </a:bodyPr>
          <a:lstStyle/>
          <a:p>
            <a:r>
              <a:rPr lang="en-US" sz="9600" dirty="0"/>
              <a:t>OBSERVE</a:t>
            </a:r>
          </a:p>
          <a:p>
            <a:endParaRPr lang="en-US" sz="7200" dirty="0"/>
          </a:p>
          <a:p>
            <a:pPr algn="l"/>
            <a:r>
              <a:rPr lang="en-US" sz="7200" dirty="0"/>
              <a:t>Man has not changed</a:t>
            </a:r>
          </a:p>
          <a:p>
            <a:pPr algn="l"/>
            <a:r>
              <a:rPr lang="en-US" sz="7200" dirty="0"/>
              <a:t>History has cycled</a:t>
            </a:r>
          </a:p>
          <a:p>
            <a:pPr algn="l"/>
            <a:r>
              <a:rPr lang="en-US" sz="7200" dirty="0"/>
              <a:t>I can see myself in them</a:t>
            </a:r>
          </a:p>
          <a:p>
            <a:pPr algn="l"/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272779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3921410"/>
            <a:ext cx="9974981" cy="1655762"/>
          </a:xfrm>
        </p:spPr>
        <p:txBody>
          <a:bodyPr>
            <a:normAutofit/>
          </a:bodyPr>
          <a:lstStyle/>
          <a:p>
            <a:r>
              <a:rPr lang="en-US" sz="9600" dirty="0"/>
              <a:t>APPLY</a:t>
            </a:r>
          </a:p>
        </p:txBody>
      </p:sp>
    </p:spTree>
    <p:extLst>
      <p:ext uri="{BB962C8B-B14F-4D97-AF65-F5344CB8AC3E}">
        <p14:creationId xmlns:p14="http://schemas.microsoft.com/office/powerpoint/2010/main" val="217763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1027"/>
            <a:ext cx="9144000" cy="3994485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20/20</a:t>
            </a:r>
            <a:br>
              <a:rPr lang="en-US" sz="13800" b="1" dirty="0">
                <a:solidFill>
                  <a:srgbClr val="FF0000"/>
                </a:solidFill>
              </a:rPr>
            </a:br>
            <a:r>
              <a:rPr lang="en-US" sz="13800" b="1" dirty="0">
                <a:solidFill>
                  <a:srgbClr val="FF0000"/>
                </a:solidFill>
              </a:rPr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1502736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2430" y="1867301"/>
            <a:ext cx="9974981" cy="439952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"Therefore everyone who hears these words of mine and puts them into practice is like a wise man who built his house on the rock.”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en-US" sz="9600" dirty="0"/>
          </a:p>
          <a:p>
            <a:r>
              <a:rPr lang="en-US" sz="9600" dirty="0"/>
              <a:t>Matthew 7:24</a:t>
            </a:r>
          </a:p>
        </p:txBody>
      </p:sp>
    </p:spTree>
    <p:extLst>
      <p:ext uri="{BB962C8B-B14F-4D97-AF65-F5344CB8AC3E}">
        <p14:creationId xmlns:p14="http://schemas.microsoft.com/office/powerpoint/2010/main" val="916009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664" y="2175310"/>
            <a:ext cx="9974981" cy="3907857"/>
          </a:xfrm>
        </p:spPr>
        <p:txBody>
          <a:bodyPr>
            <a:normAutofit fontScale="92500" lnSpcReduction="20000"/>
          </a:bodyPr>
          <a:lstStyle/>
          <a:p>
            <a:r>
              <a:rPr lang="en-US" sz="9600" dirty="0"/>
              <a:t>APPLY</a:t>
            </a:r>
          </a:p>
          <a:p>
            <a:endParaRPr lang="en-US" sz="7200" dirty="0"/>
          </a:p>
          <a:p>
            <a:pPr algn="l"/>
            <a:r>
              <a:rPr lang="en-US" sz="7200" dirty="0"/>
              <a:t>Seeing and Knowing</a:t>
            </a:r>
          </a:p>
          <a:p>
            <a:pPr algn="l"/>
            <a:r>
              <a:rPr lang="en-US" sz="7200" dirty="0"/>
              <a:t>Becoming and Conforming</a:t>
            </a:r>
          </a:p>
          <a:p>
            <a:pPr algn="l"/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380388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3921410"/>
            <a:ext cx="9974981" cy="1655762"/>
          </a:xfrm>
        </p:spPr>
        <p:txBody>
          <a:bodyPr>
            <a:normAutofit/>
          </a:bodyPr>
          <a:lstStyle/>
          <a:p>
            <a:r>
              <a:rPr lang="en-US" sz="9600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3841245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0793" y="2839452"/>
            <a:ext cx="9974981" cy="255069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12800" dirty="0"/>
              <a:t>“And when you pray…”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en-US" sz="9600" dirty="0"/>
          </a:p>
          <a:p>
            <a:r>
              <a:rPr lang="en-US" sz="9600" dirty="0"/>
              <a:t>Matthew 6:5</a:t>
            </a:r>
          </a:p>
        </p:txBody>
      </p:sp>
    </p:spTree>
    <p:extLst>
      <p:ext uri="{BB962C8B-B14F-4D97-AF65-F5344CB8AC3E}">
        <p14:creationId xmlns:p14="http://schemas.microsoft.com/office/powerpoint/2010/main" val="2482233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168121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664" y="2175310"/>
            <a:ext cx="9974981" cy="3907857"/>
          </a:xfrm>
        </p:spPr>
        <p:txBody>
          <a:bodyPr>
            <a:normAutofit fontScale="55000" lnSpcReduction="20000"/>
          </a:bodyPr>
          <a:lstStyle/>
          <a:p>
            <a:r>
              <a:rPr lang="en-US" sz="9600" dirty="0"/>
              <a:t>PRAY</a:t>
            </a:r>
          </a:p>
          <a:p>
            <a:endParaRPr lang="en-US" sz="7200" dirty="0"/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sz="7200" dirty="0"/>
              <a:t>Seek God for wisdom, insight, understanding, and help to actually do and become by HIS power and FOR His glory.</a:t>
            </a:r>
          </a:p>
        </p:txBody>
      </p:sp>
    </p:spTree>
    <p:extLst>
      <p:ext uri="{BB962C8B-B14F-4D97-AF65-F5344CB8AC3E}">
        <p14:creationId xmlns:p14="http://schemas.microsoft.com/office/powerpoint/2010/main" val="3479460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89" y="206166"/>
            <a:ext cx="9179293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VISION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8662" y="3224464"/>
            <a:ext cx="9974981" cy="2964581"/>
          </a:xfrm>
        </p:spPr>
        <p:txBody>
          <a:bodyPr>
            <a:normAutofit/>
          </a:bodyPr>
          <a:lstStyle/>
          <a:p>
            <a:r>
              <a:rPr lang="en-US" sz="9600" dirty="0"/>
              <a:t>GET FIT</a:t>
            </a:r>
          </a:p>
          <a:p>
            <a:r>
              <a:rPr lang="en-US" sz="9600" dirty="0"/>
              <a:t>GET SOAP</a:t>
            </a:r>
          </a:p>
        </p:txBody>
      </p:sp>
    </p:spTree>
    <p:extLst>
      <p:ext uri="{BB962C8B-B14F-4D97-AF65-F5344CB8AC3E}">
        <p14:creationId xmlns:p14="http://schemas.microsoft.com/office/powerpoint/2010/main" val="416833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158" y="3921410"/>
            <a:ext cx="9974981" cy="1655762"/>
          </a:xfrm>
        </p:spPr>
        <p:txBody>
          <a:bodyPr>
            <a:normAutofit/>
          </a:bodyPr>
          <a:lstStyle/>
          <a:p>
            <a:r>
              <a:rPr lang="en-US" sz="3600" dirty="0"/>
              <a:t>Vision can be improved by adjustment</a:t>
            </a:r>
          </a:p>
          <a:p>
            <a:r>
              <a:rPr lang="en-US" sz="3600" dirty="0"/>
              <a:t>Vision can be improved by removing impediments</a:t>
            </a:r>
          </a:p>
        </p:txBody>
      </p:sp>
    </p:spTree>
    <p:extLst>
      <p:ext uri="{BB962C8B-B14F-4D97-AF65-F5344CB8AC3E}">
        <p14:creationId xmlns:p14="http://schemas.microsoft.com/office/powerpoint/2010/main" val="1358491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FIT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745" y="4110548"/>
            <a:ext cx="9974981" cy="1655762"/>
          </a:xfrm>
        </p:spPr>
        <p:txBody>
          <a:bodyPr>
            <a:normAutofit/>
          </a:bodyPr>
          <a:lstStyle/>
          <a:p>
            <a:r>
              <a:rPr lang="en-US" sz="3600" dirty="0"/>
              <a:t>Adjust the prescription</a:t>
            </a:r>
          </a:p>
          <a:p>
            <a:r>
              <a:rPr lang="en-US" sz="3600" dirty="0"/>
              <a:t>Adjust the fit of the contacts/Lenses</a:t>
            </a:r>
          </a:p>
        </p:txBody>
      </p:sp>
    </p:spTree>
    <p:extLst>
      <p:ext uri="{BB962C8B-B14F-4D97-AF65-F5344CB8AC3E}">
        <p14:creationId xmlns:p14="http://schemas.microsoft.com/office/powerpoint/2010/main" val="378284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878" y="2073467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F__I__T____</a:t>
            </a:r>
          </a:p>
        </p:txBody>
      </p:sp>
    </p:spTree>
    <p:extLst>
      <p:ext uri="{BB962C8B-B14F-4D97-AF65-F5344CB8AC3E}">
        <p14:creationId xmlns:p14="http://schemas.microsoft.com/office/powerpoint/2010/main" val="134953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515" y="2073467"/>
            <a:ext cx="11348185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FOR, I__T____</a:t>
            </a:r>
          </a:p>
        </p:txBody>
      </p:sp>
    </p:spTree>
    <p:extLst>
      <p:ext uri="{BB962C8B-B14F-4D97-AF65-F5344CB8AC3E}">
        <p14:creationId xmlns:p14="http://schemas.microsoft.com/office/powerpoint/2010/main" val="265914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FOR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021" y="4110548"/>
            <a:ext cx="10972800" cy="1655762"/>
          </a:xfrm>
        </p:spPr>
        <p:txBody>
          <a:bodyPr>
            <a:normAutofit/>
          </a:bodyPr>
          <a:lstStyle/>
          <a:p>
            <a:r>
              <a:rPr lang="en-US" sz="4800" dirty="0"/>
              <a:t>“ If God be </a:t>
            </a:r>
            <a:r>
              <a:rPr lang="en-US" sz="4800" dirty="0">
                <a:solidFill>
                  <a:srgbClr val="FF0000"/>
                </a:solidFill>
              </a:rPr>
              <a:t>FOR</a:t>
            </a:r>
            <a:r>
              <a:rPr lang="en-US" sz="4800" dirty="0"/>
              <a:t> us, who can be against us?” </a:t>
            </a:r>
          </a:p>
          <a:p>
            <a:r>
              <a:rPr lang="en-US" sz="3600" dirty="0"/>
              <a:t>ROM 8:31</a:t>
            </a:r>
          </a:p>
        </p:txBody>
      </p:sp>
    </p:spTree>
    <p:extLst>
      <p:ext uri="{BB962C8B-B14F-4D97-AF65-F5344CB8AC3E}">
        <p14:creationId xmlns:p14="http://schemas.microsoft.com/office/powerpoint/2010/main" val="172999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636" y="2073467"/>
            <a:ext cx="10379242" cy="2337310"/>
          </a:xfrm>
        </p:spPr>
        <p:txBody>
          <a:bodyPr>
            <a:normAutofit fontScale="90000"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FOR, IN,  T____</a:t>
            </a:r>
          </a:p>
        </p:txBody>
      </p:sp>
    </p:spTree>
    <p:extLst>
      <p:ext uri="{BB962C8B-B14F-4D97-AF65-F5344CB8AC3E}">
        <p14:creationId xmlns:p14="http://schemas.microsoft.com/office/powerpoint/2010/main" val="281505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5D670-5EDC-4A53-A06A-FD384162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745" y="1091690"/>
            <a:ext cx="9144000" cy="2337310"/>
          </a:xfrm>
        </p:spPr>
        <p:txBody>
          <a:bodyPr>
            <a:normAutofit/>
          </a:bodyPr>
          <a:lstStyle/>
          <a:p>
            <a:r>
              <a:rPr lang="en-US" sz="13800" b="1" dirty="0">
                <a:solidFill>
                  <a:srgbClr val="FF0000"/>
                </a:solidFill>
              </a:rPr>
              <a:t>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8D3AA-0A7C-4FBC-A390-53F3E74F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021" y="4110548"/>
            <a:ext cx="10972800" cy="2213250"/>
          </a:xfrm>
        </p:spPr>
        <p:txBody>
          <a:bodyPr>
            <a:normAutofit fontScale="85000" lnSpcReduction="10000"/>
          </a:bodyPr>
          <a:lstStyle/>
          <a:p>
            <a:r>
              <a:rPr lang="en-US" sz="4600" dirty="0"/>
              <a:t>“To them God has chosen to make known among the Gentiles the glorious riches of this mystery, which is Christ </a:t>
            </a:r>
            <a:r>
              <a:rPr lang="en-US" sz="4600" dirty="0">
                <a:solidFill>
                  <a:srgbClr val="FF0000"/>
                </a:solidFill>
              </a:rPr>
              <a:t>IN</a:t>
            </a:r>
            <a:r>
              <a:rPr lang="en-US" sz="4600" dirty="0"/>
              <a:t> you, the hope of glory.”</a:t>
            </a:r>
          </a:p>
          <a:p>
            <a:r>
              <a:rPr lang="en-US" sz="3600" dirty="0"/>
              <a:t>Col 1:27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915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358</Words>
  <Application>Microsoft Office PowerPoint</Application>
  <PresentationFormat>Widescreen</PresentationFormat>
  <Paragraphs>74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REDEMPTION STORY</vt:lpstr>
      <vt:lpstr>20/20 VISION</vt:lpstr>
      <vt:lpstr>VISION</vt:lpstr>
      <vt:lpstr>FIT</vt:lpstr>
      <vt:lpstr>F__I__T____</vt:lpstr>
      <vt:lpstr>FOR, I__T____</vt:lpstr>
      <vt:lpstr>FOR</vt:lpstr>
      <vt:lpstr>FOR, IN,  T____</vt:lpstr>
      <vt:lpstr>IN</vt:lpstr>
      <vt:lpstr>FOR, IN, THROUGH</vt:lpstr>
      <vt:lpstr>THROUGH</vt:lpstr>
      <vt:lpstr>S.O.A.P.</vt:lpstr>
      <vt:lpstr>S</vt:lpstr>
      <vt:lpstr>S</vt:lpstr>
      <vt:lpstr>S</vt:lpstr>
      <vt:lpstr>O</vt:lpstr>
      <vt:lpstr>O</vt:lpstr>
      <vt:lpstr>O</vt:lpstr>
      <vt:lpstr>A</vt:lpstr>
      <vt:lpstr>A</vt:lpstr>
      <vt:lpstr>A</vt:lpstr>
      <vt:lpstr>P</vt:lpstr>
      <vt:lpstr>P</vt:lpstr>
      <vt:lpstr>P</vt:lpstr>
      <vt:lpstr>VISION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REDEMPTION’S STORY</dc:title>
  <dc:creator>Douglas Martin</dc:creator>
  <cp:lastModifiedBy>Douglas Martin</cp:lastModifiedBy>
  <cp:revision>8</cp:revision>
  <dcterms:created xsi:type="dcterms:W3CDTF">2020-01-05T14:36:17Z</dcterms:created>
  <dcterms:modified xsi:type="dcterms:W3CDTF">2020-01-06T19:30:31Z</dcterms:modified>
</cp:coreProperties>
</file>