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5" r:id="rId4"/>
    <p:sldId id="293" r:id="rId5"/>
    <p:sldId id="291" r:id="rId6"/>
    <p:sldId id="266" r:id="rId7"/>
    <p:sldId id="304" r:id="rId8"/>
    <p:sldId id="294" r:id="rId9"/>
    <p:sldId id="292" r:id="rId10"/>
    <p:sldId id="308" r:id="rId11"/>
    <p:sldId id="316" r:id="rId12"/>
    <p:sldId id="305" r:id="rId13"/>
    <p:sldId id="309" r:id="rId14"/>
    <p:sldId id="319" r:id="rId15"/>
    <p:sldId id="306" r:id="rId16"/>
    <p:sldId id="307" r:id="rId17"/>
    <p:sldId id="317" r:id="rId18"/>
    <p:sldId id="310" r:id="rId19"/>
    <p:sldId id="311" r:id="rId20"/>
    <p:sldId id="315" r:id="rId21"/>
    <p:sldId id="318" r:id="rId22"/>
    <p:sldId id="312" r:id="rId23"/>
    <p:sldId id="313" r:id="rId24"/>
    <p:sldId id="320" r:id="rId25"/>
    <p:sldId id="321" r:id="rId26"/>
    <p:sldId id="322" r:id="rId27"/>
    <p:sldId id="323" r:id="rId28"/>
    <p:sldId id="289" r:id="rId29"/>
    <p:sldId id="314" r:id="rId3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71" autoAdjust="0"/>
    <p:restoredTop sz="90940" autoAdjust="0"/>
  </p:normalViewPr>
  <p:slideViewPr>
    <p:cSldViewPr>
      <p:cViewPr varScale="1">
        <p:scale>
          <a:sx n="60" d="100"/>
          <a:sy n="60" d="100"/>
        </p:scale>
        <p:origin x="141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A11A0AC-1302-4778-9A9A-9DD6FFDD0D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DD72E4-5D85-4F7E-A48D-4F52A623B3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6B1CB0-6F73-490E-A924-B54BDF916E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617646-7306-4AC3-815B-5BC42BB1B7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701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B8DF7D-DF7A-4971-BE3B-C687746DB2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462681-4EFD-4E55-8951-08F7DE49F1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89413F-935D-4517-8E85-DB6B2769CA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448A3-F87D-4923-8804-CE1807A80A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430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2814A9-22CD-4483-A6FB-E873381E54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D56C88-8B1B-43CC-AB37-450341E132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B2C938-C187-475B-8BE4-2CABFF4374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4FA513-149A-46E8-AD3E-1CC099E0EC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9700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E6FAE1-2EA5-43BD-A104-E95CC6F4DE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F24B86-7774-447A-863B-69331F0527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673FFA-5AD0-40DB-9A88-C7D910CF99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0EA4E8-4E44-48EE-A383-5E1B6901B6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6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53FA39-C41A-4B23-84BC-686B06EAE2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E516C8-DA77-46C9-957B-410BDEB116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D6EB49-F73E-4198-9C2A-DE2CC7D473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902C0C-2147-42BD-AFB0-E72CBE92E3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78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FB52C2-D368-4F94-B695-573E6207F3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39BEDC-8C04-4364-9772-394EFE7C55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B4FEB0-AEA2-4BCA-BE3A-7DBEA34238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7B1F21-7380-4F51-B084-E217CF6F9C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367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869871-104B-42E9-BF97-EE425E8A21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C8CE237-1EED-4C51-87E4-A332A9C59A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4265603-B05D-49B7-BF3F-2B95986D18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1CF37-1847-4870-BADA-F98ED36DAF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4463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F390BBC-9FC4-45FA-911E-6F8C71072F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5E9AE0C-70E9-45B1-974D-5C363E6942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6A3B1D-28F8-4CAF-B118-B2C380BA89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0085E5-35E2-4064-9C09-13B55548AD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22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100412A-8D2B-4CF3-BFCD-90FCB4EE94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E10B523-1E9B-4B50-8F5F-B92634BB0D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3B9E32B-E5BA-4540-A254-525B5E9DA2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4956A-3878-4353-A915-4657CC8A86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32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9F989C-585B-419D-9589-CB1DCBC057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96968C-BBF1-4834-A7A5-43BD28172D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B56255-80D6-436A-8500-0FEA22908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AFEC4-B48D-4C95-A025-D024FE8203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950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F913F0-4B33-4940-8BCB-43327FADE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E78DA7-8BCE-473D-80E5-3BF650CCA4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30CCCA-DECF-4557-A210-520D9C1C06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E4465D-8FCF-4476-A94E-D172738B08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022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B188225-D75C-4DD5-BDAA-E5D9772E0C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9B1A829-CFBD-4BC0-A587-9CED23397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DE895AD-6CCD-4791-BD34-1AEEE6FD657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DE99499-460E-429F-80EE-A2891F1F7A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7B76D71-010F-4036-AC4A-0A2B789229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6ADA7B-6D39-43BC-9043-7A5AE60F364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ift2">
            <a:extLst>
              <a:ext uri="{FF2B5EF4-FFF2-40B4-BE49-F238E27FC236}">
                <a16:creationId xmlns:a16="http://schemas.microsoft.com/office/drawing/2014/main" id="{B013C153-0A3C-45D1-A122-9F86CCB893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>
            <a:extLst>
              <a:ext uri="{FF2B5EF4-FFF2-40B4-BE49-F238E27FC236}">
                <a16:creationId xmlns:a16="http://schemas.microsoft.com/office/drawing/2014/main" id="{32D121E4-386A-4CBF-9E70-C4E6F4092AF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3886200" cy="3886200"/>
          </a:xfrm>
        </p:spPr>
        <p:txBody>
          <a:bodyPr/>
          <a:lstStyle/>
          <a:p>
            <a:pPr eaLnBrk="1" hangingPunct="1"/>
            <a:r>
              <a:rPr lang="en-US" altLang="en-US" sz="115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115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115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920621"/>
            <a:ext cx="56388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POSITIVE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consisting in or characterized by the presence or possession of features or qualities rather than their absence.</a:t>
            </a:r>
            <a:endParaRPr lang="en-US" altLang="en-US" sz="115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#1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47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920621"/>
            <a:ext cx="56388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POSITIVE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“The fruit of that righteousness will be PEACE; its effect will be quietness and confidence forever”  			ISAIAH 32:17</a:t>
            </a:r>
            <a:endParaRPr lang="en-US" altLang="en-US" sz="115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#1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14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234263"/>
            <a:ext cx="56388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PEACE IS…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72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EVIDENT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#2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962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3056" y="1808827"/>
            <a:ext cx="56388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EVIDENT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plain or obvious; clearly seen or understood.</a:t>
            </a:r>
            <a:endParaRPr lang="en-US" altLang="en-US" sz="96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#2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411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3056" y="1808827"/>
            <a:ext cx="5638800" cy="338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EVIDENT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5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“Peace, be still”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(Matt 8:23)</a:t>
            </a:r>
            <a:endParaRPr lang="en-US" altLang="en-US" sz="96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#2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286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234263"/>
            <a:ext cx="56388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PEACE IS…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72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AFFECTIVE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#3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735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651" y="730988"/>
            <a:ext cx="5638800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72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AFFECTIVE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relating to moods, feelings, and attitudes.</a:t>
            </a:r>
            <a:endParaRPr lang="en-US" altLang="en-US" sz="96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#3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96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243648"/>
            <a:ext cx="56388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AFFECTIVE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Peace I leave with you; my peace I give you. I do not give to you as the world gives. Do not let your hearts be </a:t>
            </a:r>
            <a:r>
              <a:rPr lang="en-US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troubled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do not be </a:t>
            </a:r>
            <a:r>
              <a:rPr lang="en-US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afraid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 (John 14:27)</a:t>
            </a:r>
            <a:endParaRPr lang="en-US" altLang="en-US" sz="96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#3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9256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234263"/>
            <a:ext cx="586740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PEACE IS…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72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COMMUNICABLE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479" y="45339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#4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995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234263"/>
            <a:ext cx="58674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COMMUNICABLE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6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4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able to be communicated to others.</a:t>
            </a:r>
            <a:endParaRPr lang="en-US" altLang="en-US" sz="8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479" y="45339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#4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05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BFE92B48-8F5C-438B-91F5-C5F346B5F2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5E45CEAF-A5AF-4F2E-997D-73D99AC661C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 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C3E77B61-A2AE-4BFE-896D-647058157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5D49E17C-79BE-4BB1-906D-3ABD64203A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EBB0EDED-EDBE-4A12-947A-D40EDBB23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74345"/>
            <a:ext cx="5638800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 On coming to the house, they saw the child with his mother Mary, and they bowed down and worshipped him. “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682EBB82-ACC7-4F0D-B832-337C0CEF7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572000"/>
            <a:ext cx="2514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i="1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Matthew</a:t>
            </a:r>
          </a:p>
          <a:p>
            <a:pPr algn="ctr">
              <a:defRPr/>
            </a:pPr>
            <a:r>
              <a:rPr lang="en-US" sz="4000" i="1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2:11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D3FBE35-94E4-47D4-A0A2-38C0D4407E1E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234263"/>
            <a:ext cx="586740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COMMUNICABLE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6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4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 peace on earth”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“my peace I give to you”</a:t>
            </a:r>
            <a:endParaRPr lang="en-US" altLang="en-US" sz="8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479" y="45339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#4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372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76200"/>
            <a:ext cx="5867400" cy="643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COMMUNICABLE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4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 he was pierced for our transgressions; the punishment that brought us peace was on him and by his wounds we are healed”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(Isaiah 53:5)</a:t>
            </a:r>
            <a:endParaRPr lang="en-US" altLang="en-US" sz="80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479" y="45339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#4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728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234263"/>
            <a:ext cx="586740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PEACE IS…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72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EXCEPTIONAL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479" y="45339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#5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397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234263"/>
            <a:ext cx="5867400" cy="384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EXCEPTIONAL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6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unusual; not typical.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6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unusually good; outstanding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en-US" sz="60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479" y="45339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#5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1218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05639"/>
            <a:ext cx="58674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EXCEPTIONAL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6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 There is no peace,” says my God, “for the wicked”  (ISA 57:21)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“And we know that we are of God, and the whole world lies in wickedness.”  (1 John 5:19)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479" y="45339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#5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499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612844"/>
            <a:ext cx="58674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GOD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PEACE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72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KNOW GOD – KNOW PEACE</a:t>
            </a:r>
            <a:endParaRPr lang="en-US" altLang="en-US" sz="6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479" y="45339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#5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856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8879" y="1193274"/>
            <a:ext cx="58674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EXCEPTIONAL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 I have told you these things, so that in me you may have PEACE.  In this world you will have trouble.  But take heart!  I have overcome the world.”  </a:t>
            </a:r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(John 16:33)</a:t>
            </a:r>
            <a:endParaRPr lang="en-US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479" y="45339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#5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268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8879" y="1193274"/>
            <a:ext cx="586740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EXCEPTIONAL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 And the PEACE of God which transcends all understanding will guard your hearts and your minds in Christ Jesus.”  (Philippians 4:7)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479" y="45339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#5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06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9521" y="533400"/>
            <a:ext cx="61722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7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altLang="en-US" sz="6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OSITIVE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7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altLang="en-US" sz="6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VIDENT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7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en-US" sz="6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FFECTIVE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7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altLang="en-US" sz="6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OMMUNICABLE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7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altLang="en-US" sz="6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XCEPTIONAL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0"/>
            <a:ext cx="2743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555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074509"/>
            <a:ext cx="60198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PEACE is a gift of God and is available – it must be received and be given away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0"/>
            <a:ext cx="2743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17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BFE92B48-8F5C-438B-91F5-C5F346B5F2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5E45CEAF-A5AF-4F2E-997D-73D99AC661C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 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C3E77B61-A2AE-4BFE-896D-647058157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5D49E17C-79BE-4BB1-906D-3ABD64203A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EBB0EDED-EDBE-4A12-947A-D40EDBB23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04800"/>
            <a:ext cx="5638800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 Then they opened their treasures and presented him with gifts of gold, frankincense, and myrrh.“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682EBB82-ACC7-4F0D-B832-337C0CEF7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572000"/>
            <a:ext cx="2514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Matthew</a:t>
            </a:r>
          </a:p>
          <a:p>
            <a:pPr algn="ctr">
              <a:defRPr/>
            </a:pPr>
            <a:r>
              <a:rPr lang="en-US" sz="40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2:11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D3FBE35-94E4-47D4-A0A2-38C0D4407E1E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509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ift2">
            <a:extLst>
              <a:ext uri="{FF2B5EF4-FFF2-40B4-BE49-F238E27FC236}">
                <a16:creationId xmlns:a16="http://schemas.microsoft.com/office/drawing/2014/main" id="{2C911303-629A-48FD-9615-8F222DB2A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EE32AEA7-748A-499D-85DA-B22847BA7C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4100" name="Picture 2" descr="gift2">
            <a:extLst>
              <a:ext uri="{FF2B5EF4-FFF2-40B4-BE49-F238E27FC236}">
                <a16:creationId xmlns:a16="http://schemas.microsoft.com/office/drawing/2014/main" id="{E1BA9069-8F0B-46F9-A6BB-F1C1818B3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" descr="gift2">
            <a:extLst>
              <a:ext uri="{FF2B5EF4-FFF2-40B4-BE49-F238E27FC236}">
                <a16:creationId xmlns:a16="http://schemas.microsoft.com/office/drawing/2014/main" id="{F83CD02A-8DC2-4DDC-9B55-C605861AD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TextBox 7">
            <a:extLst>
              <a:ext uri="{FF2B5EF4-FFF2-40B4-BE49-F238E27FC236}">
                <a16:creationId xmlns:a16="http://schemas.microsoft.com/office/drawing/2014/main" id="{5FC766FE-89A3-436B-AD9B-BD8F12047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762000"/>
            <a:ext cx="60960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 #1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6000" dirty="0">
              <a:solidFill>
                <a:srgbClr val="C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6000" dirty="0">
              <a:solidFill>
                <a:srgbClr val="C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</a:t>
            </a:r>
            <a:endParaRPr lang="en-US" altLang="en-US" sz="6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AFA4743-6D0A-4F21-B93E-4CC5E6972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4958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REVIEW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D2BB87-BCDF-402E-8B3D-40A018507FF0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21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ift2">
            <a:extLst>
              <a:ext uri="{FF2B5EF4-FFF2-40B4-BE49-F238E27FC236}">
                <a16:creationId xmlns:a16="http://schemas.microsoft.com/office/drawing/2014/main" id="{2C911303-629A-48FD-9615-8F222DB2A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EE32AEA7-748A-499D-85DA-B22847BA7C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4100" name="Picture 2" descr="gift2">
            <a:extLst>
              <a:ext uri="{FF2B5EF4-FFF2-40B4-BE49-F238E27FC236}">
                <a16:creationId xmlns:a16="http://schemas.microsoft.com/office/drawing/2014/main" id="{E1BA9069-8F0B-46F9-A6BB-F1C1818B3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" descr="gift2">
            <a:extLst>
              <a:ext uri="{FF2B5EF4-FFF2-40B4-BE49-F238E27FC236}">
                <a16:creationId xmlns:a16="http://schemas.microsoft.com/office/drawing/2014/main" id="{F83CD02A-8DC2-4DDC-9B55-C605861AD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TextBox 7">
            <a:extLst>
              <a:ext uri="{FF2B5EF4-FFF2-40B4-BE49-F238E27FC236}">
                <a16:creationId xmlns:a16="http://schemas.microsoft.com/office/drawing/2014/main" id="{5FC766FE-89A3-436B-AD9B-BD8F12047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762000"/>
            <a:ext cx="60960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 #2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6000" dirty="0">
              <a:solidFill>
                <a:srgbClr val="C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6000" dirty="0">
              <a:solidFill>
                <a:srgbClr val="C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JOY</a:t>
            </a:r>
            <a:endParaRPr lang="en-US" altLang="en-US" sz="6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AFA4743-6D0A-4F21-B93E-4CC5E6972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95800"/>
            <a:ext cx="2133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REVIEW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D2BB87-BCDF-402E-8B3D-40A018507FF0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57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3563" y="533400"/>
            <a:ext cx="56388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"Glory to God in the highest heaven, and on earth peace to those on whom his favor rests."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28" y="4533900"/>
            <a:ext cx="2286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54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Luke </a:t>
            </a:r>
          </a:p>
          <a:p>
            <a:pPr algn="ctr">
              <a:defRPr/>
            </a:pPr>
            <a:r>
              <a:rPr lang="en-US" sz="54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2:14</a:t>
            </a:r>
            <a:endParaRPr lang="en-US" sz="18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97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ift2">
            <a:extLst>
              <a:ext uri="{FF2B5EF4-FFF2-40B4-BE49-F238E27FC236}">
                <a16:creationId xmlns:a16="http://schemas.microsoft.com/office/drawing/2014/main" id="{2C911303-629A-48FD-9615-8F222DB2A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EE32AEA7-748A-499D-85DA-B22847BA7C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4100" name="Picture 2" descr="gift2">
            <a:extLst>
              <a:ext uri="{FF2B5EF4-FFF2-40B4-BE49-F238E27FC236}">
                <a16:creationId xmlns:a16="http://schemas.microsoft.com/office/drawing/2014/main" id="{E1BA9069-8F0B-46F9-A6BB-F1C1818B3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" descr="gift2">
            <a:extLst>
              <a:ext uri="{FF2B5EF4-FFF2-40B4-BE49-F238E27FC236}">
                <a16:creationId xmlns:a16="http://schemas.microsoft.com/office/drawing/2014/main" id="{F83CD02A-8DC2-4DDC-9B55-C605861AD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TextBox 7">
            <a:extLst>
              <a:ext uri="{FF2B5EF4-FFF2-40B4-BE49-F238E27FC236}">
                <a16:creationId xmlns:a16="http://schemas.microsoft.com/office/drawing/2014/main" id="{5FC766FE-89A3-436B-AD9B-BD8F12047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762000"/>
            <a:ext cx="60960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 #3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6000" dirty="0">
              <a:solidFill>
                <a:srgbClr val="C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6000" dirty="0">
              <a:solidFill>
                <a:srgbClr val="C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PEACE</a:t>
            </a:r>
            <a:endParaRPr lang="en-US" altLang="en-US" sz="6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AFA4743-6D0A-4F21-B93E-4CC5E6972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95800"/>
            <a:ext cx="1752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INTRO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D2BB87-BCDF-402E-8B3D-40A018507FF0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53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ift2">
            <a:extLst>
              <a:ext uri="{FF2B5EF4-FFF2-40B4-BE49-F238E27FC236}">
                <a16:creationId xmlns:a16="http://schemas.microsoft.com/office/drawing/2014/main" id="{2C911303-629A-48FD-9615-8F222DB2A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EE32AEA7-748A-499D-85DA-B22847BA7C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4100" name="Picture 2" descr="gift2">
            <a:extLst>
              <a:ext uri="{FF2B5EF4-FFF2-40B4-BE49-F238E27FC236}">
                <a16:creationId xmlns:a16="http://schemas.microsoft.com/office/drawing/2014/main" id="{E1BA9069-8F0B-46F9-A6BB-F1C1818B3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" descr="gift2">
            <a:extLst>
              <a:ext uri="{FF2B5EF4-FFF2-40B4-BE49-F238E27FC236}">
                <a16:creationId xmlns:a16="http://schemas.microsoft.com/office/drawing/2014/main" id="{F83CD02A-8DC2-4DDC-9B55-C605861AD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TextBox 7">
            <a:extLst>
              <a:ext uri="{FF2B5EF4-FFF2-40B4-BE49-F238E27FC236}">
                <a16:creationId xmlns:a16="http://schemas.microsoft.com/office/drawing/2014/main" id="{5FC766FE-89A3-436B-AD9B-BD8F12047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0"/>
            <a:ext cx="6096000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freedom from disturbance; tranquility.</a:t>
            </a:r>
          </a:p>
          <a:p>
            <a:pPr>
              <a:buNone/>
            </a:pPr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freedom from interference</a:t>
            </a:r>
          </a:p>
          <a:p>
            <a:pPr>
              <a:buNone/>
            </a:pPr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a state or period in which there is no war or a war has ended.</a:t>
            </a:r>
          </a:p>
          <a:p>
            <a:pPr>
              <a:buNone/>
            </a:pPr>
            <a:r>
              <a:rPr lang="en-US" altLang="en-US" sz="13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PEACE</a:t>
            </a:r>
            <a:endParaRPr lang="en-US" altLang="en-US" sz="6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AFA4743-6D0A-4F21-B93E-4CC5E6972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95800"/>
            <a:ext cx="1752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INTRO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D2BB87-BCDF-402E-8B3D-40A018507FF0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11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234263"/>
            <a:ext cx="56388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PEACE IS…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72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POSITIVE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#1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02726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593</Words>
  <Application>Microsoft Office PowerPoint</Application>
  <PresentationFormat>On-screen Show (4:3)</PresentationFormat>
  <Paragraphs>148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Calibri</vt:lpstr>
      <vt:lpstr>Times New Roman</vt:lpstr>
      <vt:lpstr>Default Design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</vt:vector>
  </TitlesOfParts>
  <Company>Visual Impact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TCWM</dc:creator>
  <cp:lastModifiedBy>Douglas Martin</cp:lastModifiedBy>
  <cp:revision>26</cp:revision>
  <cp:lastPrinted>2019-12-15T15:22:41Z</cp:lastPrinted>
  <dcterms:created xsi:type="dcterms:W3CDTF">2006-12-02T02:28:04Z</dcterms:created>
  <dcterms:modified xsi:type="dcterms:W3CDTF">2019-12-15T15:30:32Z</dcterms:modified>
</cp:coreProperties>
</file>