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93" r:id="rId5"/>
    <p:sldId id="266" r:id="rId6"/>
    <p:sldId id="291" r:id="rId7"/>
    <p:sldId id="294" r:id="rId8"/>
    <p:sldId id="292" r:id="rId9"/>
    <p:sldId id="295" r:id="rId10"/>
    <p:sldId id="297" r:id="rId11"/>
    <p:sldId id="279" r:id="rId12"/>
    <p:sldId id="296" r:id="rId13"/>
    <p:sldId id="276" r:id="rId14"/>
    <p:sldId id="281" r:id="rId15"/>
    <p:sldId id="267" r:id="rId16"/>
    <p:sldId id="269" r:id="rId17"/>
    <p:sldId id="298" r:id="rId18"/>
    <p:sldId id="283" r:id="rId19"/>
    <p:sldId id="299" r:id="rId20"/>
    <p:sldId id="300" r:id="rId21"/>
    <p:sldId id="301" r:id="rId22"/>
    <p:sldId id="302" r:id="rId23"/>
    <p:sldId id="289" r:id="rId24"/>
    <p:sldId id="303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0940" autoAdjust="0"/>
  </p:normalViewPr>
  <p:slideViewPr>
    <p:cSldViewPr>
      <p:cViewPr varScale="1">
        <p:scale>
          <a:sx n="60" d="100"/>
          <a:sy n="60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11A0AC-1302-4778-9A9A-9DD6FFDD0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DD72E4-5D85-4F7E-A48D-4F52A623B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6B1CB0-6F73-490E-A924-B54BDF916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17646-7306-4AC3-815B-5BC42BB1B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0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8DF7D-DF7A-4971-BE3B-C687746DB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462681-4EFD-4E55-8951-08F7DE49F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9413F-935D-4517-8E85-DB6B2769C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448A3-F87D-4923-8804-CE1807A80A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43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2814A9-22CD-4483-A6FB-E873381E5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56C88-8B1B-43CC-AB37-450341E13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2C938-C187-475B-8BE4-2CABFF437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FA513-149A-46E8-AD3E-1CC099E0E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70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E6FAE1-2EA5-43BD-A104-E95CC6F4D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F24B86-7774-447A-863B-69331F052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673FFA-5AD0-40DB-9A88-C7D910CF9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EA4E8-4E44-48EE-A383-5E1B6901B6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3FA39-C41A-4B23-84BC-686B06EAE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E516C8-DA77-46C9-957B-410BDEB11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D6EB49-F73E-4198-9C2A-DE2CC7D47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02C0C-2147-42BD-AFB0-E72CBE92E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8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B52C2-D368-4F94-B695-573E6207F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39BEDC-8C04-4364-9772-394EFE7C5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B4FEB0-AEA2-4BCA-BE3A-7DBEA3423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B1F21-7380-4F51-B084-E217CF6F9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869871-104B-42E9-BF97-EE425E8A2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8CE237-1EED-4C51-87E4-A332A9C59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265603-B05D-49B7-BF3F-2B95986D1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1CF37-1847-4870-BADA-F98ED36DAF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46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390BBC-9FC4-45FA-911E-6F8C71072F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E9AE0C-70E9-45B1-974D-5C363E694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6A3B1D-28F8-4CAF-B118-B2C380BA8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085E5-35E2-4064-9C09-13B55548A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22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00412A-8D2B-4CF3-BFCD-90FCB4EE9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10B523-1E9B-4B50-8F5F-B92634BB0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B9E32B-E5BA-4540-A254-525B5E9DA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956A-3878-4353-A915-4657CC8A86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2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F989C-585B-419D-9589-CB1DCBC05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6968C-BBF1-4834-A7A5-43BD28172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B56255-80D6-436A-8500-0FEA22908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AFEC4-B48D-4C95-A025-D024FE82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913F0-4B33-4940-8BCB-43327FADE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E78DA7-8BCE-473D-80E5-3BF650CCA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0CCCA-DECF-4557-A210-520D9C1C06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4465D-8FCF-4476-A94E-D172738B0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0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188225-D75C-4DD5-BDAA-E5D9772E0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B1A829-CFBD-4BC0-A587-9CED23397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E895AD-6CCD-4791-BD34-1AEEE6FD65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E99499-460E-429F-80EE-A2891F1F7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B76D71-010F-4036-AC4A-0A2B789229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ADA7B-6D39-43BC-9043-7A5AE60F36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iblegateway.com/passage/?search=James+1&amp;version=NIV#fen-NIV-30269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merriam-webster.com/dictionary/bliss" TargetMode="External"/><Relationship Id="rId4" Type="http://schemas.openxmlformats.org/officeDocument/2006/relationships/hyperlink" Target="https://www.merriam-webster.com/dictionary/deligh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ft2">
            <a:extLst>
              <a:ext uri="{FF2B5EF4-FFF2-40B4-BE49-F238E27FC236}">
                <a16:creationId xmlns:a16="http://schemas.microsoft.com/office/drawing/2014/main" id="{B013C153-0A3C-45D1-A122-9F86CCB89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32D121E4-386A-4CBF-9E70-C4E6F4092A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3886200" cy="3886200"/>
          </a:xfrm>
        </p:spPr>
        <p:txBody>
          <a:bodyPr/>
          <a:lstStyle/>
          <a:p>
            <a:pPr eaLnBrk="1" hangingPunct="1"/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140916"/>
            <a:ext cx="5638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a divine download with a human response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28600"/>
            <a:ext cx="56388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make known to me the path of life; you will fill me with </a:t>
            </a:r>
            <a:r>
              <a:rPr lang="en-US" alt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in your presence</a:t>
            </a: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with eternal pleasures at your right hand</a:t>
            </a: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Psalm</a:t>
            </a:r>
          </a:p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16:11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5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about PRESENCE more than PRESENTS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88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214" y="1314363"/>
            <a:ext cx="5638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of Israel’s history is a story of God calling them into His presence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3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849154"/>
            <a:ext cx="56388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comes in the area of ENCOUNTER and DISCOVERY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(REVELATION)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7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28600"/>
            <a:ext cx="58674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…fixing our eyes on Jesus, the pioneer and perfecter of faith. </a:t>
            </a: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 the JOY set before him</a:t>
            </a: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 endured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 cross, scorning its shame, and sat down at the right hand of the throne of God.</a:t>
            </a:r>
            <a:endParaRPr lang="en-US" altLang="en-US" sz="8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Hebrews</a:t>
            </a:r>
          </a:p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12:2</a:t>
            </a:r>
            <a:endParaRPr lang="en-US" sz="16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0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59436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fore-taste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future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11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28600"/>
            <a:ext cx="58674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 it pure joy, my brothers and sisters,</a:t>
            </a:r>
            <a:r>
              <a:rPr lang="en-US" sz="36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36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US" sz="36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whenever you face trials of many kinds, </a:t>
            </a:r>
            <a:r>
              <a:rPr lang="en-US" sz="36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you know that the testing of your faith produces perseverance. </a:t>
            </a:r>
            <a:r>
              <a:rPr lang="en-US" sz="36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4 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perseverance finish its work so that you may be mature and complete, not lacking anything.</a:t>
            </a:r>
            <a:endParaRPr lang="en-US" altLang="en-US" sz="9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James</a:t>
            </a:r>
          </a:p>
          <a:p>
            <a:pPr algn="ctr">
              <a:defRPr/>
            </a:pPr>
            <a:r>
              <a:rPr lang="en-US" sz="48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1:2-4</a:t>
            </a:r>
            <a:endParaRPr lang="en-US" sz="16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87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447800"/>
            <a:ext cx="6019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the energy which fuels PERSERVERANCE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38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59436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SELF-LESS ADVENTURE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3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4345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On coming to the house, they saw the child with his mother Mary, and they bowed down and worshipped him. 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5943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ESUS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5943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57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5943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OURSELF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96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33400"/>
            <a:ext cx="6019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available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REJOICING can be restored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LAUGHTER &amp; SINGING can be renewed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55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"/>
            <a:ext cx="60198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Go-after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Pursue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for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emotional about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PRESENCE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8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4800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Then they opened their treasures and presented him with gifts of gold, frankincense, and myrrh.“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0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"/>
            <a:ext cx="56388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“And the angel said unto them, Fear not: for, behold, I bring you good tidings of great </a:t>
            </a:r>
            <a:r>
              <a:rPr lang="en-US" alt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</a:t>
            </a:r>
            <a:r>
              <a:rPr lang="en-US" alt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shall be to all people. For unto you is born this day in the city of David a Savior, which is Christ the Lord.“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28" y="4533900"/>
            <a:ext cx="228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Luke </a:t>
            </a:r>
          </a:p>
          <a:p>
            <a:pPr algn="ctr">
              <a:defRPr/>
            </a:pPr>
            <a:r>
              <a:rPr lang="en-US" sz="54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2:10,11</a:t>
            </a:r>
            <a:endParaRPr lang="en-US" sz="18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9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5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0"/>
            <a:ext cx="6096000" cy="694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1a: </a:t>
            </a:r>
            <a:r>
              <a:rPr lang="en-US" dirty="0">
                <a:solidFill>
                  <a:srgbClr val="C00000"/>
                </a:solidFill>
              </a:rPr>
              <a:t>the emotion evoked by well-being, success, or good fortune or by the prospect of possessing what one desires </a:t>
            </a:r>
            <a:r>
              <a:rPr lang="en-US" b="1" dirty="0">
                <a:solidFill>
                  <a:srgbClr val="C00000"/>
                </a:solidFill>
              </a:rPr>
              <a:t>: </a:t>
            </a:r>
            <a:r>
              <a:rPr lang="en-US" cap="all" dirty="0">
                <a:solidFill>
                  <a:srgbClr val="C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DELIGHT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b: </a:t>
            </a:r>
            <a:r>
              <a:rPr lang="en-US" dirty="0">
                <a:solidFill>
                  <a:srgbClr val="C00000"/>
                </a:solidFill>
              </a:rPr>
              <a:t>the expression or exhibition of such emotion </a:t>
            </a:r>
            <a:r>
              <a:rPr lang="en-US" b="1" dirty="0">
                <a:solidFill>
                  <a:srgbClr val="C00000"/>
                </a:solidFill>
              </a:rPr>
              <a:t>: </a:t>
            </a:r>
            <a:r>
              <a:rPr lang="en-US" cap="all" dirty="0">
                <a:solidFill>
                  <a:srgbClr val="C00000"/>
                </a:solidFill>
              </a:rPr>
              <a:t>REJOICE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2: </a:t>
            </a:r>
            <a:r>
              <a:rPr lang="en-US" dirty="0">
                <a:solidFill>
                  <a:srgbClr val="C00000"/>
                </a:solidFill>
              </a:rPr>
              <a:t>a state of happiness or felicity </a:t>
            </a:r>
            <a:r>
              <a:rPr lang="en-US" b="1" dirty="0">
                <a:solidFill>
                  <a:srgbClr val="C00000"/>
                </a:solidFill>
              </a:rPr>
              <a:t>: </a:t>
            </a:r>
            <a:r>
              <a:rPr lang="en-US" cap="all" dirty="0">
                <a:solidFill>
                  <a:srgbClr val="C0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BLISS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3: </a:t>
            </a:r>
            <a:r>
              <a:rPr lang="en-US" dirty="0">
                <a:solidFill>
                  <a:srgbClr val="C00000"/>
                </a:solidFill>
              </a:rPr>
              <a:t>a source or cause of delight</a:t>
            </a: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1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140916"/>
            <a:ext cx="5638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the fruit of the Spirit is love, joy, peace…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27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286000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IS ROOTED &amp; FRUITED IN THE SPIRIT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507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503</Words>
  <Application>Microsoft Office PowerPoint</Application>
  <PresentationFormat>On-screen Show (4:3)</PresentationFormat>
  <Paragraphs>102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Times New Roman</vt:lpstr>
      <vt:lpstr>Default Design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</vt:vector>
  </TitlesOfParts>
  <Company>Visual Impact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TCWM</dc:creator>
  <cp:lastModifiedBy>Douglas Martin</cp:lastModifiedBy>
  <cp:revision>19</cp:revision>
  <cp:lastPrinted>2019-12-01T15:16:00Z</cp:lastPrinted>
  <dcterms:created xsi:type="dcterms:W3CDTF">2006-12-02T02:28:04Z</dcterms:created>
  <dcterms:modified xsi:type="dcterms:W3CDTF">2019-12-08T15:29:58Z</dcterms:modified>
</cp:coreProperties>
</file>