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67" r:id="rId3"/>
    <p:sldId id="269" r:id="rId4"/>
    <p:sldId id="270" r:id="rId5"/>
    <p:sldId id="271" r:id="rId6"/>
    <p:sldId id="272" r:id="rId7"/>
    <p:sldId id="276" r:id="rId8"/>
    <p:sldId id="277" r:id="rId9"/>
    <p:sldId id="257" r:id="rId10"/>
    <p:sldId id="278" r:id="rId11"/>
    <p:sldId id="279" r:id="rId12"/>
    <p:sldId id="280" r:id="rId13"/>
    <p:sldId id="259" r:id="rId14"/>
    <p:sldId id="261" r:id="rId15"/>
    <p:sldId id="262" r:id="rId16"/>
    <p:sldId id="263" r:id="rId17"/>
    <p:sldId id="268" r:id="rId18"/>
    <p:sldId id="260" r:id="rId19"/>
    <p:sldId id="264" r:id="rId20"/>
    <p:sldId id="265" r:id="rId21"/>
    <p:sldId id="266" r:id="rId22"/>
    <p:sldId id="27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FBC8EC-0C19-418F-828A-996CE810F12B}" type="datetimeFigureOut">
              <a:rPr lang="en-US" smtClean="0"/>
              <a:t>12/09/2019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726233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FBC8EC-0C19-418F-828A-996CE810F12B}" type="datetimeFigureOut">
              <a:rPr lang="en-US" smtClean="0"/>
              <a:t>12/09/2019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1495697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1FBC8EC-0C19-418F-828A-996CE810F12B}" type="datetimeFigureOut">
              <a:rPr lang="en-US" smtClean="0"/>
              <a:t>12/09/2019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4287348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1FBC8EC-0C19-418F-828A-996CE810F12B}" type="datetimeFigureOut">
              <a:rPr lang="en-US" smtClean="0"/>
              <a:t>12/09/2019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A8C84-97D4-409D-8AFC-EF5D8C265F4F}"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18618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BC8EC-0C19-418F-828A-996CE810F12B}" type="datetimeFigureOut">
              <a:rPr lang="en-US" smtClean="0"/>
              <a:t>12/09/2019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3639552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1FBC8EC-0C19-418F-828A-996CE810F12B}" type="datetimeFigureOut">
              <a:rPr lang="en-US" smtClean="0"/>
              <a:t>12/09/2019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31571036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1FBC8EC-0C19-418F-828A-996CE810F12B}" type="datetimeFigureOut">
              <a:rPr lang="en-US" smtClean="0"/>
              <a:t>12/09/2019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3367520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FBC8EC-0C19-418F-828A-996CE810F12B}" type="datetimeFigureOut">
              <a:rPr lang="en-US" smtClean="0"/>
              <a:t>12/09/2019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648982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FBC8EC-0C19-418F-828A-996CE810F12B}" type="datetimeFigureOut">
              <a:rPr lang="en-US" smtClean="0"/>
              <a:t>12/09/2019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1128871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1FBC8EC-0C19-418F-828A-996CE810F12B}" type="datetimeFigureOut">
              <a:rPr lang="en-US" smtClean="0"/>
              <a:t>12/09/2019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2306427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BC8EC-0C19-418F-828A-996CE810F12B}" type="datetimeFigureOut">
              <a:rPr lang="en-US" smtClean="0"/>
              <a:t>12/09/2019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4156894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FBC8EC-0C19-418F-828A-996CE810F12B}" type="datetimeFigureOut">
              <a:rPr lang="en-US" smtClean="0"/>
              <a:t>12/09/2019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3286532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FBC8EC-0C19-418F-828A-996CE810F12B}" type="datetimeFigureOut">
              <a:rPr lang="en-US" smtClean="0"/>
              <a:t>12/09/2019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4071637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1FBC8EC-0C19-418F-828A-996CE810F12B}" type="datetimeFigureOut">
              <a:rPr lang="en-US" smtClean="0"/>
              <a:t>12/09/2019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3819361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1FBC8EC-0C19-418F-828A-996CE810F12B}" type="datetimeFigureOut">
              <a:rPr lang="en-US" smtClean="0"/>
              <a:t>12/09/2019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1891130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1FBC8EC-0C19-418F-828A-996CE810F12B}" type="datetimeFigureOut">
              <a:rPr lang="en-US" smtClean="0"/>
              <a:t>12/09/2019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1265359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FBC8EC-0C19-418F-828A-996CE810F12B}" type="datetimeFigureOut">
              <a:rPr lang="en-US" smtClean="0"/>
              <a:t>12/09/2019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0A8C84-97D4-409D-8AFC-EF5D8C265F4F}" type="slidenum">
              <a:rPr lang="en-US" smtClean="0"/>
              <a:t>‹#›</a:t>
            </a:fld>
            <a:endParaRPr lang="en-US"/>
          </a:p>
        </p:txBody>
      </p:sp>
    </p:spTree>
    <p:extLst>
      <p:ext uri="{BB962C8B-B14F-4D97-AF65-F5344CB8AC3E}">
        <p14:creationId xmlns:p14="http://schemas.microsoft.com/office/powerpoint/2010/main" val="3393196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1FBC8EC-0C19-418F-828A-996CE810F12B}" type="datetimeFigureOut">
              <a:rPr lang="en-US" smtClean="0"/>
              <a:t>12/09/2019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70A8C84-97D4-409D-8AFC-EF5D8C265F4F}" type="slidenum">
              <a:rPr lang="en-US" smtClean="0"/>
              <a:t>‹#›</a:t>
            </a:fld>
            <a:endParaRPr lang="en-US"/>
          </a:p>
        </p:txBody>
      </p:sp>
    </p:spTree>
    <p:extLst>
      <p:ext uri="{BB962C8B-B14F-4D97-AF65-F5344CB8AC3E}">
        <p14:creationId xmlns:p14="http://schemas.microsoft.com/office/powerpoint/2010/main" val="2531821783"/>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C2D6B-8D97-4E68-A453-26127610FFDC}"/>
              </a:ext>
            </a:extLst>
          </p:cNvPr>
          <p:cNvSpPr>
            <a:spLocks noGrp="1"/>
          </p:cNvSpPr>
          <p:nvPr>
            <p:ph type="ctrTitle"/>
          </p:nvPr>
        </p:nvSpPr>
        <p:spPr/>
        <p:txBody>
          <a:bodyPr/>
          <a:lstStyle/>
          <a:p>
            <a:r>
              <a:rPr lang="en-US" dirty="0"/>
              <a:t>Celebrate the </a:t>
            </a:r>
            <a:r>
              <a:rPr lang="en-US" strike="sngStrike" dirty="0"/>
              <a:t>Presents </a:t>
            </a:r>
            <a:r>
              <a:rPr lang="en-US" dirty="0"/>
              <a:t>Presence</a:t>
            </a:r>
          </a:p>
        </p:txBody>
      </p:sp>
    </p:spTree>
    <p:extLst>
      <p:ext uri="{BB962C8B-B14F-4D97-AF65-F5344CB8AC3E}">
        <p14:creationId xmlns:p14="http://schemas.microsoft.com/office/powerpoint/2010/main" val="2102613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DC166-8744-4AE3-8908-7153F0F39E1C}"/>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A9CD0131-1852-431C-ADBA-5B44913AC2E5}"/>
              </a:ext>
            </a:extLst>
          </p:cNvPr>
          <p:cNvSpPr>
            <a:spLocks noGrp="1"/>
          </p:cNvSpPr>
          <p:nvPr>
            <p:ph idx="1"/>
          </p:nvPr>
        </p:nvSpPr>
        <p:spPr>
          <a:xfrm>
            <a:off x="1103312" y="1606858"/>
            <a:ext cx="8946541" cy="4641541"/>
          </a:xfrm>
        </p:spPr>
        <p:txBody>
          <a:bodyPr>
            <a:normAutofit/>
          </a:bodyPr>
          <a:lstStyle/>
          <a:p>
            <a:r>
              <a:rPr lang="en-US" sz="3600" dirty="0"/>
              <a:t>Because of my integrity you uphold me and set me in your </a:t>
            </a:r>
            <a:r>
              <a:rPr lang="en-US" sz="3600" b="1" dirty="0"/>
              <a:t>presence</a:t>
            </a:r>
            <a:r>
              <a:rPr lang="en-US" sz="3600" dirty="0"/>
              <a:t> forever.  Psalm 41:12</a:t>
            </a:r>
          </a:p>
          <a:p>
            <a:r>
              <a:rPr lang="en-US" sz="3600" dirty="0"/>
              <a:t>Surely the righteous will praise your name, and the upright will live in your </a:t>
            </a:r>
            <a:r>
              <a:rPr lang="en-US" sz="3600" b="1" dirty="0"/>
              <a:t>presence</a:t>
            </a:r>
            <a:r>
              <a:rPr lang="en-US" sz="3600" dirty="0"/>
              <a:t>. Psalm 140:13</a:t>
            </a:r>
          </a:p>
          <a:p>
            <a:endParaRPr lang="en-US" dirty="0"/>
          </a:p>
        </p:txBody>
      </p:sp>
    </p:spTree>
    <p:extLst>
      <p:ext uri="{BB962C8B-B14F-4D97-AF65-F5344CB8AC3E}">
        <p14:creationId xmlns:p14="http://schemas.microsoft.com/office/powerpoint/2010/main" val="210558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B3698-7629-4F84-B68A-6F7B4C7F4131}"/>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87336B44-2340-4A67-A522-7A9C84E52705}"/>
              </a:ext>
            </a:extLst>
          </p:cNvPr>
          <p:cNvSpPr>
            <a:spLocks noGrp="1"/>
          </p:cNvSpPr>
          <p:nvPr>
            <p:ph idx="1"/>
          </p:nvPr>
        </p:nvSpPr>
        <p:spPr>
          <a:xfrm>
            <a:off x="1103312" y="1340528"/>
            <a:ext cx="8946541" cy="4907871"/>
          </a:xfrm>
        </p:spPr>
        <p:txBody>
          <a:bodyPr>
            <a:normAutofit fontScale="85000" lnSpcReduction="20000"/>
          </a:bodyPr>
          <a:lstStyle/>
          <a:p>
            <a:r>
              <a:rPr lang="en-US" sz="3600" dirty="0"/>
              <a:t>This is how we know that we belong to the truth and how we set our hearts at rest in his presence: </a:t>
            </a:r>
          </a:p>
          <a:p>
            <a:r>
              <a:rPr lang="en-US" sz="3600" dirty="0"/>
              <a:t>If our hearts condemn us, we know that God is greater than our hearts, and he knows everything. </a:t>
            </a:r>
          </a:p>
          <a:p>
            <a:r>
              <a:rPr lang="en-US" sz="3600" dirty="0"/>
              <a:t>Dear friends, if our hearts do not condemn us, we have confidence before God </a:t>
            </a:r>
          </a:p>
          <a:p>
            <a:r>
              <a:rPr lang="en-US" sz="3600" dirty="0"/>
              <a:t>and receive from him anything we ask, because we keep his commands and do what pleases him. </a:t>
            </a:r>
          </a:p>
          <a:p>
            <a:endParaRPr lang="en-US" dirty="0"/>
          </a:p>
        </p:txBody>
      </p:sp>
    </p:spTree>
    <p:extLst>
      <p:ext uri="{BB962C8B-B14F-4D97-AF65-F5344CB8AC3E}">
        <p14:creationId xmlns:p14="http://schemas.microsoft.com/office/powerpoint/2010/main" val="1592666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3FA27-778D-4867-977D-613139F25BAC}"/>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D0624766-51CE-41B5-9974-1C36FAE9B015}"/>
              </a:ext>
            </a:extLst>
          </p:cNvPr>
          <p:cNvSpPr>
            <a:spLocks noGrp="1"/>
          </p:cNvSpPr>
          <p:nvPr>
            <p:ph idx="1"/>
          </p:nvPr>
        </p:nvSpPr>
        <p:spPr>
          <a:xfrm>
            <a:off x="1103312" y="1376040"/>
            <a:ext cx="8946541" cy="4607510"/>
          </a:xfrm>
        </p:spPr>
        <p:txBody>
          <a:bodyPr>
            <a:normAutofit fontScale="92500"/>
          </a:bodyPr>
          <a:lstStyle/>
          <a:p>
            <a:r>
              <a:rPr lang="en-US" sz="3600" dirty="0"/>
              <a:t>And this is his command: to believe in the name of his Son, Jesus Christ, and to love one another as he commanded us. </a:t>
            </a:r>
          </a:p>
          <a:p>
            <a:r>
              <a:rPr lang="en-US" sz="3600" dirty="0"/>
              <a:t>The one who keeps God’s commands lives in him, and he in them. And this is how we know that he lives in us: We know it by the Spirit he gave us.   </a:t>
            </a:r>
          </a:p>
          <a:p>
            <a:pPr marL="0" indent="0">
              <a:buNone/>
            </a:pPr>
            <a:r>
              <a:rPr lang="en-US" sz="3600" dirty="0"/>
              <a:t>   1 JOHN 3: 19-24 NIV</a:t>
            </a:r>
          </a:p>
          <a:p>
            <a:endParaRPr lang="en-US" dirty="0"/>
          </a:p>
        </p:txBody>
      </p:sp>
    </p:spTree>
    <p:extLst>
      <p:ext uri="{BB962C8B-B14F-4D97-AF65-F5344CB8AC3E}">
        <p14:creationId xmlns:p14="http://schemas.microsoft.com/office/powerpoint/2010/main" val="1914823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4DC54-D43D-4D43-81F6-012ABD984DA7}"/>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8CE07D73-340B-4092-8366-BCA57055646A}"/>
              </a:ext>
            </a:extLst>
          </p:cNvPr>
          <p:cNvSpPr>
            <a:spLocks noGrp="1"/>
          </p:cNvSpPr>
          <p:nvPr>
            <p:ph idx="1"/>
          </p:nvPr>
        </p:nvSpPr>
        <p:spPr>
          <a:xfrm>
            <a:off x="1103312" y="1464816"/>
            <a:ext cx="8946541" cy="4783584"/>
          </a:xfrm>
        </p:spPr>
        <p:txBody>
          <a:bodyPr>
            <a:normAutofit fontScale="92500" lnSpcReduction="20000"/>
          </a:bodyPr>
          <a:lstStyle/>
          <a:p>
            <a:r>
              <a:rPr lang="en-US" sz="3200" dirty="0"/>
              <a:t>This is His commandment, that we believe [with personal faith and confident trust] in the name of His Son Jesus Christ, and [that we unselfishly] love </a:t>
            </a:r>
            <a:r>
              <a:rPr lang="en-US" sz="3200" i="1" dirty="0"/>
              <a:t>and</a:t>
            </a:r>
            <a:r>
              <a:rPr lang="en-US" sz="3200" dirty="0"/>
              <a:t> seek the best for one another, just as He commanded us. </a:t>
            </a:r>
          </a:p>
          <a:p>
            <a:r>
              <a:rPr lang="en-US" sz="3200" dirty="0"/>
              <a:t>The one who </a:t>
            </a:r>
            <a:r>
              <a:rPr lang="en-US" sz="3200" i="1" dirty="0"/>
              <a:t>habitually</a:t>
            </a:r>
            <a:r>
              <a:rPr lang="en-US" sz="3200" dirty="0"/>
              <a:t> keeps His commandments [obeying His word and following His precepts, abides and] remains in Him, and He in him. By this we know </a:t>
            </a:r>
            <a:r>
              <a:rPr lang="en-US" sz="3200" i="1" dirty="0"/>
              <a:t>and</a:t>
            </a:r>
            <a:r>
              <a:rPr lang="en-US" sz="3200" dirty="0"/>
              <a:t> have the proof that He [really] abides in us, by the Spirit whom He has given us [as a gift]. 1 JOHN 3: 23-24 AMP</a:t>
            </a:r>
          </a:p>
          <a:p>
            <a:endParaRPr lang="en-US" dirty="0"/>
          </a:p>
        </p:txBody>
      </p:sp>
    </p:spTree>
    <p:extLst>
      <p:ext uri="{BB962C8B-B14F-4D97-AF65-F5344CB8AC3E}">
        <p14:creationId xmlns:p14="http://schemas.microsoft.com/office/powerpoint/2010/main" val="3490733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346DF-0726-4F1F-8FE3-710B1F0B43E7}"/>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2BB77D4B-4425-4403-88AB-0EDDC50E488C}"/>
              </a:ext>
            </a:extLst>
          </p:cNvPr>
          <p:cNvSpPr>
            <a:spLocks noGrp="1"/>
          </p:cNvSpPr>
          <p:nvPr>
            <p:ph idx="1"/>
          </p:nvPr>
        </p:nvSpPr>
        <p:spPr/>
        <p:txBody>
          <a:bodyPr>
            <a:normAutofit/>
          </a:bodyPr>
          <a:lstStyle/>
          <a:p>
            <a:r>
              <a:rPr lang="en-US" sz="3600" dirty="0"/>
              <a:t>We keep ourselves from God’s presence by putting ourselves first.</a:t>
            </a:r>
          </a:p>
          <a:p>
            <a:pPr marL="0" indent="0">
              <a:buNone/>
            </a:pPr>
            <a:endParaRPr lang="en-US" sz="3600" dirty="0"/>
          </a:p>
          <a:p>
            <a:r>
              <a:rPr lang="en-US" sz="3600" dirty="0"/>
              <a:t>The arrogant cannot stand in your </a:t>
            </a:r>
            <a:r>
              <a:rPr lang="en-US" sz="3600" b="1" dirty="0"/>
              <a:t>presence</a:t>
            </a:r>
            <a:r>
              <a:rPr lang="en-US" sz="3600" dirty="0"/>
              <a:t>. You hate all who do wrong; Psalm 5:5</a:t>
            </a:r>
          </a:p>
          <a:p>
            <a:endParaRPr lang="en-US" dirty="0"/>
          </a:p>
        </p:txBody>
      </p:sp>
    </p:spTree>
    <p:extLst>
      <p:ext uri="{BB962C8B-B14F-4D97-AF65-F5344CB8AC3E}">
        <p14:creationId xmlns:p14="http://schemas.microsoft.com/office/powerpoint/2010/main" val="1616768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6610F-BF2D-4EC6-867F-9274DAAAA5ED}"/>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96A50D0C-1EEE-4315-957B-531F20E6170D}"/>
              </a:ext>
            </a:extLst>
          </p:cNvPr>
          <p:cNvSpPr>
            <a:spLocks noGrp="1"/>
          </p:cNvSpPr>
          <p:nvPr>
            <p:ph idx="1"/>
          </p:nvPr>
        </p:nvSpPr>
        <p:spPr/>
        <p:txBody>
          <a:bodyPr/>
          <a:lstStyle/>
          <a:p>
            <a:pPr marL="0" indent="0">
              <a:buNone/>
            </a:pPr>
            <a:endParaRPr lang="en-US" sz="3600" dirty="0"/>
          </a:p>
          <a:p>
            <a:pPr marL="0" indent="0">
              <a:buNone/>
            </a:pPr>
            <a:r>
              <a:rPr lang="en-US" sz="3600" dirty="0"/>
              <a:t>You can tell what/who is most important in your life by how much of your time you give it.</a:t>
            </a:r>
          </a:p>
          <a:p>
            <a:endParaRPr lang="en-US" dirty="0"/>
          </a:p>
        </p:txBody>
      </p:sp>
    </p:spTree>
    <p:extLst>
      <p:ext uri="{BB962C8B-B14F-4D97-AF65-F5344CB8AC3E}">
        <p14:creationId xmlns:p14="http://schemas.microsoft.com/office/powerpoint/2010/main" val="976241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D0DB5-0731-4A83-A5DE-726C79E60D3F}"/>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5E0E6AAE-1966-401F-901B-E41FF17201EE}"/>
              </a:ext>
            </a:extLst>
          </p:cNvPr>
          <p:cNvSpPr>
            <a:spLocks noGrp="1"/>
          </p:cNvSpPr>
          <p:nvPr>
            <p:ph idx="1"/>
          </p:nvPr>
        </p:nvSpPr>
        <p:spPr/>
        <p:txBody>
          <a:bodyPr>
            <a:normAutofit/>
          </a:bodyPr>
          <a:lstStyle/>
          <a:p>
            <a:pPr marL="0" indent="0">
              <a:buNone/>
            </a:pPr>
            <a:endParaRPr lang="en-US" sz="3600" dirty="0"/>
          </a:p>
          <a:p>
            <a:pPr marL="0" indent="0">
              <a:buNone/>
            </a:pPr>
            <a:r>
              <a:rPr lang="en-US" sz="3600" dirty="0"/>
              <a:t>You can tell what/who is most important in your life by where it lines up in your list of priorities.</a:t>
            </a:r>
          </a:p>
        </p:txBody>
      </p:sp>
    </p:spTree>
    <p:extLst>
      <p:ext uri="{BB962C8B-B14F-4D97-AF65-F5344CB8AC3E}">
        <p14:creationId xmlns:p14="http://schemas.microsoft.com/office/powerpoint/2010/main" val="1643288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D0DB5-0731-4A83-A5DE-726C79E60D3F}"/>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5E0E6AAE-1966-401F-901B-E41FF17201EE}"/>
              </a:ext>
            </a:extLst>
          </p:cNvPr>
          <p:cNvSpPr>
            <a:spLocks noGrp="1"/>
          </p:cNvSpPr>
          <p:nvPr>
            <p:ph idx="1"/>
          </p:nvPr>
        </p:nvSpPr>
        <p:spPr/>
        <p:txBody>
          <a:bodyPr>
            <a:normAutofit/>
          </a:bodyPr>
          <a:lstStyle/>
          <a:p>
            <a:pPr marL="0" indent="0">
              <a:buNone/>
            </a:pPr>
            <a:endParaRPr lang="en-US" sz="3600" dirty="0"/>
          </a:p>
          <a:p>
            <a:pPr marL="0" indent="0">
              <a:buNone/>
            </a:pPr>
            <a:r>
              <a:rPr lang="en-US" sz="3600" dirty="0"/>
              <a:t>It takes absolutely no effort to be away from God’s presence. </a:t>
            </a:r>
          </a:p>
        </p:txBody>
      </p:sp>
    </p:spTree>
    <p:extLst>
      <p:ext uri="{BB962C8B-B14F-4D97-AF65-F5344CB8AC3E}">
        <p14:creationId xmlns:p14="http://schemas.microsoft.com/office/powerpoint/2010/main" val="905293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73648-7CE0-4355-A071-BD61A91289D7}"/>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4473932F-08B8-4DE5-8414-C1A2566972A3}"/>
              </a:ext>
            </a:extLst>
          </p:cNvPr>
          <p:cNvSpPr>
            <a:spLocks noGrp="1"/>
          </p:cNvSpPr>
          <p:nvPr>
            <p:ph idx="1"/>
          </p:nvPr>
        </p:nvSpPr>
        <p:spPr>
          <a:xfrm>
            <a:off x="1103312" y="1748902"/>
            <a:ext cx="8946541" cy="4499498"/>
          </a:xfrm>
        </p:spPr>
        <p:txBody>
          <a:bodyPr/>
          <a:lstStyle/>
          <a:p>
            <a:r>
              <a:rPr lang="en-US" sz="3200" dirty="0"/>
              <a:t>Then she called, “</a:t>
            </a:r>
            <a:r>
              <a:rPr lang="en-US" sz="3200" b="1" dirty="0"/>
              <a:t>Samson</a:t>
            </a:r>
            <a:r>
              <a:rPr lang="en-US" sz="3200" dirty="0"/>
              <a:t>, the Philistines are upon you!” He awoke from his sleep and thought, “I’ll go out as before and shake myself free.” But he did not know that the LORD had left him. Judges 16:20</a:t>
            </a:r>
          </a:p>
          <a:p>
            <a:endParaRPr lang="en-US" dirty="0"/>
          </a:p>
        </p:txBody>
      </p:sp>
    </p:spTree>
    <p:extLst>
      <p:ext uri="{BB962C8B-B14F-4D97-AF65-F5344CB8AC3E}">
        <p14:creationId xmlns:p14="http://schemas.microsoft.com/office/powerpoint/2010/main" val="1874862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564EE-0C93-4D3C-AAAD-394DFA640582}"/>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9539A358-E855-4D03-ADE3-8F65FF7C656A}"/>
              </a:ext>
            </a:extLst>
          </p:cNvPr>
          <p:cNvSpPr>
            <a:spLocks noGrp="1"/>
          </p:cNvSpPr>
          <p:nvPr>
            <p:ph idx="1"/>
          </p:nvPr>
        </p:nvSpPr>
        <p:spPr/>
        <p:txBody>
          <a:bodyPr>
            <a:normAutofit/>
          </a:bodyPr>
          <a:lstStyle/>
          <a:p>
            <a:pPr marL="0" indent="0">
              <a:buNone/>
            </a:pPr>
            <a:endParaRPr lang="en-US" sz="3600" dirty="0"/>
          </a:p>
          <a:p>
            <a:pPr marL="0" indent="0">
              <a:buNone/>
            </a:pPr>
            <a:r>
              <a:rPr lang="en-US" sz="3600" dirty="0"/>
              <a:t>We have to be intentional about being in God’s presence.</a:t>
            </a:r>
          </a:p>
        </p:txBody>
      </p:sp>
    </p:spTree>
    <p:extLst>
      <p:ext uri="{BB962C8B-B14F-4D97-AF65-F5344CB8AC3E}">
        <p14:creationId xmlns:p14="http://schemas.microsoft.com/office/powerpoint/2010/main" val="1066635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F1A8C-9A54-4929-AD5D-1B2FF19896DA}"/>
              </a:ext>
            </a:extLst>
          </p:cNvPr>
          <p:cNvSpPr>
            <a:spLocks noGrp="1"/>
          </p:cNvSpPr>
          <p:nvPr>
            <p:ph type="title"/>
          </p:nvPr>
        </p:nvSpPr>
        <p:spPr/>
        <p:txBody>
          <a:bodyPr/>
          <a:lstStyle/>
          <a:p>
            <a:pPr algn="ctr"/>
            <a:r>
              <a:rPr lang="en-US" dirty="0"/>
              <a:t>TOP FIVE WORST CHRISTMAS GIFTS OF ALL TIME</a:t>
            </a:r>
          </a:p>
        </p:txBody>
      </p:sp>
      <p:sp>
        <p:nvSpPr>
          <p:cNvPr id="3" name="Content Placeholder 2">
            <a:extLst>
              <a:ext uri="{FF2B5EF4-FFF2-40B4-BE49-F238E27FC236}">
                <a16:creationId xmlns:a16="http://schemas.microsoft.com/office/drawing/2014/main" id="{E4EFC48E-6F25-482C-BB45-95AE5BF9A831}"/>
              </a:ext>
            </a:extLst>
          </p:cNvPr>
          <p:cNvSpPr>
            <a:spLocks noGrp="1"/>
          </p:cNvSpPr>
          <p:nvPr>
            <p:ph idx="1"/>
          </p:nvPr>
        </p:nvSpPr>
        <p:spPr/>
        <p:txBody>
          <a:bodyPr/>
          <a:lstStyle/>
          <a:p>
            <a:r>
              <a:rPr lang="en-US" sz="3600" dirty="0"/>
              <a:t>PICTURE FRAME</a:t>
            </a:r>
          </a:p>
          <a:p>
            <a:r>
              <a:rPr lang="en-US" sz="3600" dirty="0"/>
              <a:t>UNDERWEAR</a:t>
            </a:r>
          </a:p>
          <a:p>
            <a:r>
              <a:rPr lang="en-US" sz="3600" dirty="0"/>
              <a:t>UGLY CHRISTMAS SWEATER</a:t>
            </a:r>
          </a:p>
          <a:p>
            <a:r>
              <a:rPr lang="en-US" sz="3600" dirty="0"/>
              <a:t>WALL CLOCK OR ALARM CLOCK</a:t>
            </a:r>
          </a:p>
          <a:p>
            <a:r>
              <a:rPr lang="en-US" sz="3600" dirty="0"/>
              <a:t>WEIGHING SCALES</a:t>
            </a:r>
          </a:p>
          <a:p>
            <a:pPr marL="0" indent="0">
              <a:buNone/>
            </a:pPr>
            <a:endParaRPr lang="en-US" dirty="0"/>
          </a:p>
        </p:txBody>
      </p:sp>
    </p:spTree>
    <p:extLst>
      <p:ext uri="{BB962C8B-B14F-4D97-AF65-F5344CB8AC3E}">
        <p14:creationId xmlns:p14="http://schemas.microsoft.com/office/powerpoint/2010/main" val="2964842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CD653-DAA3-4904-85B2-CB904B9A0F2D}"/>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B15AE40C-49B1-4846-AC9E-6321D1EC200D}"/>
              </a:ext>
            </a:extLst>
          </p:cNvPr>
          <p:cNvSpPr>
            <a:spLocks noGrp="1"/>
          </p:cNvSpPr>
          <p:nvPr>
            <p:ph idx="1"/>
          </p:nvPr>
        </p:nvSpPr>
        <p:spPr/>
        <p:txBody>
          <a:bodyPr>
            <a:normAutofit/>
          </a:bodyPr>
          <a:lstStyle/>
          <a:p>
            <a:pPr marL="0" indent="0">
              <a:buNone/>
            </a:pPr>
            <a:endParaRPr lang="en-US" sz="3600" dirty="0"/>
          </a:p>
          <a:p>
            <a:pPr marL="0" indent="0">
              <a:buNone/>
            </a:pPr>
            <a:r>
              <a:rPr lang="en-US" sz="3600" dirty="0"/>
              <a:t>It is important to keep the main thing, the main thing.  Being in God’s presence must be the main thing. </a:t>
            </a:r>
          </a:p>
        </p:txBody>
      </p:sp>
    </p:spTree>
    <p:extLst>
      <p:ext uri="{BB962C8B-B14F-4D97-AF65-F5344CB8AC3E}">
        <p14:creationId xmlns:p14="http://schemas.microsoft.com/office/powerpoint/2010/main" val="3910116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E86CD-D143-400E-A868-5EBFA8BD879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EA09BB05-27D3-43C0-903D-509BE59F2107}"/>
              </a:ext>
            </a:extLst>
          </p:cNvPr>
          <p:cNvSpPr>
            <a:spLocks noGrp="1"/>
          </p:cNvSpPr>
          <p:nvPr>
            <p:ph idx="1"/>
          </p:nvPr>
        </p:nvSpPr>
        <p:spPr>
          <a:xfrm>
            <a:off x="1103312" y="1553592"/>
            <a:ext cx="8946541" cy="4694807"/>
          </a:xfrm>
        </p:spPr>
        <p:txBody>
          <a:bodyPr>
            <a:noAutofit/>
          </a:bodyPr>
          <a:lstStyle/>
          <a:p>
            <a:r>
              <a:rPr lang="en-US" sz="3200" dirty="0"/>
              <a:t>At Christmas we think of presents.  What we should be thinking about is presence.  </a:t>
            </a:r>
          </a:p>
          <a:p>
            <a:r>
              <a:rPr lang="en-US" sz="3200" dirty="0"/>
              <a:t>Being in God’s presence.</a:t>
            </a:r>
          </a:p>
          <a:p>
            <a:r>
              <a:rPr lang="en-US" sz="3200" dirty="0"/>
              <a:t>Being in the presence of our family.</a:t>
            </a:r>
          </a:p>
          <a:p>
            <a:r>
              <a:rPr lang="en-US" sz="3200" dirty="0"/>
              <a:t>Think of the things that keep you out of God’s presence.</a:t>
            </a:r>
          </a:p>
          <a:p>
            <a:pPr marL="0" indent="0">
              <a:buNone/>
            </a:pPr>
            <a:endParaRPr lang="en-US" sz="3200" dirty="0"/>
          </a:p>
        </p:txBody>
      </p:sp>
    </p:spTree>
    <p:extLst>
      <p:ext uri="{BB962C8B-B14F-4D97-AF65-F5344CB8AC3E}">
        <p14:creationId xmlns:p14="http://schemas.microsoft.com/office/powerpoint/2010/main" val="3780984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2C13-7EB4-4F75-9CAA-5F863F997BC0}"/>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CDF5B588-1EF2-43A9-BD51-4F4995AAB98F}"/>
              </a:ext>
            </a:extLst>
          </p:cNvPr>
          <p:cNvSpPr>
            <a:spLocks noGrp="1"/>
          </p:cNvSpPr>
          <p:nvPr>
            <p:ph idx="1"/>
          </p:nvPr>
        </p:nvSpPr>
        <p:spPr/>
        <p:txBody>
          <a:bodyPr>
            <a:normAutofit/>
          </a:bodyPr>
          <a:lstStyle/>
          <a:p>
            <a:r>
              <a:rPr lang="en-US" sz="3600" dirty="0"/>
              <a:t>Dear children, keep away from </a:t>
            </a:r>
            <a:r>
              <a:rPr lang="en-US" sz="3600" b="1" dirty="0"/>
              <a:t>anything</a:t>
            </a:r>
            <a:r>
              <a:rPr lang="en-US" sz="3600" dirty="0"/>
              <a:t> that might take God’s place in your hearts.  1 John 5:21 NLT</a:t>
            </a:r>
          </a:p>
        </p:txBody>
      </p:sp>
    </p:spTree>
    <p:extLst>
      <p:ext uri="{BB962C8B-B14F-4D97-AF65-F5344CB8AC3E}">
        <p14:creationId xmlns:p14="http://schemas.microsoft.com/office/powerpoint/2010/main" val="2712524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1DAC4-C85C-421C-90B4-F5C5DFB758F0}"/>
              </a:ext>
            </a:extLst>
          </p:cNvPr>
          <p:cNvSpPr>
            <a:spLocks noGrp="1"/>
          </p:cNvSpPr>
          <p:nvPr>
            <p:ph type="title"/>
          </p:nvPr>
        </p:nvSpPr>
        <p:spPr/>
        <p:txBody>
          <a:bodyPr/>
          <a:lstStyle/>
          <a:p>
            <a:pPr algn="ctr"/>
            <a:r>
              <a:rPr lang="en-US" dirty="0"/>
              <a:t>TOP FIVE BEST CHRISTMAS PRESENTS OF ALL TIME</a:t>
            </a:r>
          </a:p>
        </p:txBody>
      </p:sp>
      <p:sp>
        <p:nvSpPr>
          <p:cNvPr id="3" name="Content Placeholder 2">
            <a:extLst>
              <a:ext uri="{FF2B5EF4-FFF2-40B4-BE49-F238E27FC236}">
                <a16:creationId xmlns:a16="http://schemas.microsoft.com/office/drawing/2014/main" id="{4A53A5E9-A027-4686-9970-5F57E9584386}"/>
              </a:ext>
            </a:extLst>
          </p:cNvPr>
          <p:cNvSpPr>
            <a:spLocks noGrp="1"/>
          </p:cNvSpPr>
          <p:nvPr>
            <p:ph idx="1"/>
          </p:nvPr>
        </p:nvSpPr>
        <p:spPr/>
        <p:txBody>
          <a:bodyPr>
            <a:normAutofit/>
          </a:bodyPr>
          <a:lstStyle/>
          <a:p>
            <a:r>
              <a:rPr lang="en-US" sz="3600" dirty="0"/>
              <a:t>COFFEE</a:t>
            </a:r>
          </a:p>
          <a:p>
            <a:r>
              <a:rPr lang="en-US" sz="3600" dirty="0"/>
              <a:t>EARPHONES/HEADPHONES</a:t>
            </a:r>
          </a:p>
          <a:p>
            <a:r>
              <a:rPr lang="en-US" sz="3600" dirty="0"/>
              <a:t>BED SHEETS</a:t>
            </a:r>
          </a:p>
          <a:p>
            <a:r>
              <a:rPr lang="en-US" sz="3600" dirty="0"/>
              <a:t>WRIST WATCH</a:t>
            </a:r>
          </a:p>
          <a:p>
            <a:r>
              <a:rPr lang="en-US" sz="3600" dirty="0"/>
              <a:t>RESTAURANT GIFT CARDS</a:t>
            </a:r>
          </a:p>
        </p:txBody>
      </p:sp>
    </p:spTree>
    <p:extLst>
      <p:ext uri="{BB962C8B-B14F-4D97-AF65-F5344CB8AC3E}">
        <p14:creationId xmlns:p14="http://schemas.microsoft.com/office/powerpoint/2010/main" val="2975046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FDE2-009C-46FA-A229-770753995BB9}"/>
              </a:ext>
            </a:extLst>
          </p:cNvPr>
          <p:cNvSpPr>
            <a:spLocks noGrp="1"/>
          </p:cNvSpPr>
          <p:nvPr>
            <p:ph type="title"/>
          </p:nvPr>
        </p:nvSpPr>
        <p:spPr/>
        <p:txBody>
          <a:bodyPr/>
          <a:lstStyle/>
          <a:p>
            <a:pPr algn="ctr"/>
            <a:r>
              <a:rPr lang="en-US" dirty="0"/>
              <a:t>GIFTS FOR MEN AND WOMEN THAT MADE THE TOP TEN FOR 2019</a:t>
            </a:r>
          </a:p>
        </p:txBody>
      </p:sp>
      <p:pic>
        <p:nvPicPr>
          <p:cNvPr id="5" name="Content Placeholder 4">
            <a:extLst>
              <a:ext uri="{FF2B5EF4-FFF2-40B4-BE49-F238E27FC236}">
                <a16:creationId xmlns:a16="http://schemas.microsoft.com/office/drawing/2014/main" id="{7A17A8D9-AFBB-458C-BB9D-534AD13F8CB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76365" y="2246050"/>
            <a:ext cx="5477522" cy="4159232"/>
          </a:xfrm>
        </p:spPr>
      </p:pic>
    </p:spTree>
    <p:extLst>
      <p:ext uri="{BB962C8B-B14F-4D97-AF65-F5344CB8AC3E}">
        <p14:creationId xmlns:p14="http://schemas.microsoft.com/office/powerpoint/2010/main" val="3078272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8B6AA-4314-4D15-8DCA-3AD49A144A68}"/>
              </a:ext>
            </a:extLst>
          </p:cNvPr>
          <p:cNvSpPr>
            <a:spLocks noGrp="1"/>
          </p:cNvSpPr>
          <p:nvPr>
            <p:ph type="title"/>
          </p:nvPr>
        </p:nvSpPr>
        <p:spPr/>
        <p:txBody>
          <a:bodyPr/>
          <a:lstStyle/>
          <a:p>
            <a:pPr algn="ctr"/>
            <a:r>
              <a:rPr lang="en-US" dirty="0"/>
              <a:t>GIFTS FOR MEN AND WOMEN THAT MADE THE TOP TEN FOR 2019</a:t>
            </a:r>
          </a:p>
        </p:txBody>
      </p:sp>
      <p:pic>
        <p:nvPicPr>
          <p:cNvPr id="9" name="Content Placeholder 8">
            <a:extLst>
              <a:ext uri="{FF2B5EF4-FFF2-40B4-BE49-F238E27FC236}">
                <a16:creationId xmlns:a16="http://schemas.microsoft.com/office/drawing/2014/main" id="{1A8C8346-D0F0-4829-90FA-061C961F47B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3301" y="2050742"/>
            <a:ext cx="5770485" cy="4243526"/>
          </a:xfrm>
        </p:spPr>
      </p:pic>
    </p:spTree>
    <p:extLst>
      <p:ext uri="{BB962C8B-B14F-4D97-AF65-F5344CB8AC3E}">
        <p14:creationId xmlns:p14="http://schemas.microsoft.com/office/powerpoint/2010/main" val="353679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79CD-216E-4419-9804-CD86FAB3F77C}"/>
              </a:ext>
            </a:extLst>
          </p:cNvPr>
          <p:cNvSpPr>
            <a:spLocks noGrp="1"/>
          </p:cNvSpPr>
          <p:nvPr>
            <p:ph type="title"/>
          </p:nvPr>
        </p:nvSpPr>
        <p:spPr/>
        <p:txBody>
          <a:bodyPr/>
          <a:lstStyle/>
          <a:p>
            <a:pPr algn="ctr"/>
            <a:r>
              <a:rPr lang="en-US" dirty="0"/>
              <a:t>GIFTS FOR MEN AND WOMEN THAT MADE THE TOP TEN FOR 2019</a:t>
            </a:r>
          </a:p>
        </p:txBody>
      </p:sp>
      <p:pic>
        <p:nvPicPr>
          <p:cNvPr id="1026" name="Picture 2" descr="See the source image">
            <a:extLst>
              <a:ext uri="{FF2B5EF4-FFF2-40B4-BE49-F238E27FC236}">
                <a16:creationId xmlns:a16="http://schemas.microsoft.com/office/drawing/2014/main" id="{D673BB2C-F2F3-45FE-BFD8-6EE9AC76E9E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87588" y="2052638"/>
            <a:ext cx="5655076" cy="4561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5883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300BC-3588-432A-ACF0-331217D7ADE1}"/>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B9309269-0A4F-4185-928F-031130DC1C7B}"/>
              </a:ext>
            </a:extLst>
          </p:cNvPr>
          <p:cNvSpPr>
            <a:spLocks noGrp="1"/>
          </p:cNvSpPr>
          <p:nvPr>
            <p:ph idx="1"/>
          </p:nvPr>
        </p:nvSpPr>
        <p:spPr/>
        <p:txBody>
          <a:bodyPr>
            <a:normAutofit/>
          </a:bodyPr>
          <a:lstStyle/>
          <a:p>
            <a:pPr marL="0" indent="0">
              <a:buNone/>
            </a:pPr>
            <a:endParaRPr lang="en-US" sz="4000" dirty="0"/>
          </a:p>
          <a:p>
            <a:pPr marL="0" indent="0">
              <a:buNone/>
            </a:pPr>
            <a:r>
              <a:rPr lang="en-US" sz="4000" dirty="0"/>
              <a:t>We need to be more concerned about </a:t>
            </a:r>
            <a:r>
              <a:rPr lang="en-US" sz="4000" b="1" dirty="0"/>
              <a:t>PRESENCE </a:t>
            </a:r>
            <a:r>
              <a:rPr lang="en-US" sz="4000" dirty="0"/>
              <a:t>and not </a:t>
            </a:r>
            <a:r>
              <a:rPr lang="en-US" sz="4000" b="1" dirty="0"/>
              <a:t>PRESENTS</a:t>
            </a:r>
            <a:r>
              <a:rPr lang="en-US" sz="4000" dirty="0"/>
              <a:t>.</a:t>
            </a:r>
          </a:p>
        </p:txBody>
      </p:sp>
    </p:spTree>
    <p:extLst>
      <p:ext uri="{BB962C8B-B14F-4D97-AF65-F5344CB8AC3E}">
        <p14:creationId xmlns:p14="http://schemas.microsoft.com/office/powerpoint/2010/main" val="3701289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6851D-2E09-4DB1-8028-AEE675001EF0}"/>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826C46EF-4B53-48EF-B92A-4DC7E3F27932}"/>
              </a:ext>
            </a:extLst>
          </p:cNvPr>
          <p:cNvSpPr>
            <a:spLocks noGrp="1"/>
          </p:cNvSpPr>
          <p:nvPr>
            <p:ph idx="1"/>
          </p:nvPr>
        </p:nvSpPr>
        <p:spPr/>
        <p:txBody>
          <a:bodyPr>
            <a:normAutofit/>
          </a:bodyPr>
          <a:lstStyle/>
          <a:p>
            <a:pPr marL="0" indent="0">
              <a:buNone/>
            </a:pPr>
            <a:endParaRPr lang="en-US" sz="4000" dirty="0"/>
          </a:p>
          <a:p>
            <a:pPr marL="0" indent="0">
              <a:buNone/>
            </a:pPr>
            <a:r>
              <a:rPr lang="en-US" sz="4000" b="1" dirty="0"/>
              <a:t>Presents</a:t>
            </a:r>
            <a:r>
              <a:rPr lang="en-US" sz="4000" dirty="0"/>
              <a:t> don’t last. God’s </a:t>
            </a:r>
            <a:r>
              <a:rPr lang="en-US" sz="4000" b="1" dirty="0"/>
              <a:t>presence</a:t>
            </a:r>
            <a:r>
              <a:rPr lang="en-US" sz="4000" dirty="0"/>
              <a:t> lasts forever. </a:t>
            </a:r>
          </a:p>
        </p:txBody>
      </p:sp>
    </p:spTree>
    <p:extLst>
      <p:ext uri="{BB962C8B-B14F-4D97-AF65-F5344CB8AC3E}">
        <p14:creationId xmlns:p14="http://schemas.microsoft.com/office/powerpoint/2010/main" val="2207468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DC166-8744-4AE3-8908-7153F0F39E1C}"/>
              </a:ext>
            </a:extLst>
          </p:cNvPr>
          <p:cNvSpPr>
            <a:spLocks noGrp="1"/>
          </p:cNvSpPr>
          <p:nvPr>
            <p:ph type="title"/>
          </p:nvPr>
        </p:nvSpPr>
        <p:spPr/>
        <p:txBody>
          <a:bodyPr/>
          <a:lstStyle/>
          <a:p>
            <a:r>
              <a:rPr lang="en-US" dirty="0"/>
              <a:t>Scripture</a:t>
            </a:r>
          </a:p>
        </p:txBody>
      </p:sp>
      <p:sp>
        <p:nvSpPr>
          <p:cNvPr id="3" name="Content Placeholder 2">
            <a:extLst>
              <a:ext uri="{FF2B5EF4-FFF2-40B4-BE49-F238E27FC236}">
                <a16:creationId xmlns:a16="http://schemas.microsoft.com/office/drawing/2014/main" id="{A9CD0131-1852-431C-ADBA-5B44913AC2E5}"/>
              </a:ext>
            </a:extLst>
          </p:cNvPr>
          <p:cNvSpPr>
            <a:spLocks noGrp="1"/>
          </p:cNvSpPr>
          <p:nvPr>
            <p:ph idx="1"/>
          </p:nvPr>
        </p:nvSpPr>
        <p:spPr>
          <a:xfrm>
            <a:off x="1103312" y="1402672"/>
            <a:ext cx="8946541" cy="4845727"/>
          </a:xfrm>
        </p:spPr>
        <p:txBody>
          <a:bodyPr>
            <a:normAutofit/>
          </a:bodyPr>
          <a:lstStyle/>
          <a:p>
            <a:r>
              <a:rPr lang="en-US" sz="3600" dirty="0"/>
              <a:t>You make known to me the path of life; you will fill me with joy in your </a:t>
            </a:r>
            <a:r>
              <a:rPr lang="en-US" sz="3600" b="1" dirty="0"/>
              <a:t>presence</a:t>
            </a:r>
            <a:r>
              <a:rPr lang="en-US" sz="3600" dirty="0"/>
              <a:t>, with eternal pleasures at your right hand.  Psalm 16:11</a:t>
            </a:r>
          </a:p>
          <a:p>
            <a:r>
              <a:rPr lang="en-US" sz="3600" dirty="0"/>
              <a:t>In the shelter of your </a:t>
            </a:r>
            <a:r>
              <a:rPr lang="en-US" sz="3600" b="1" dirty="0"/>
              <a:t>presence</a:t>
            </a:r>
            <a:r>
              <a:rPr lang="en-US" sz="3600" dirty="0"/>
              <a:t> you hide them from all human intrigues; you keep them safe in your dwelling from accusing tongues. Psalm 31:20</a:t>
            </a:r>
          </a:p>
          <a:p>
            <a:pPr marL="0" indent="0">
              <a:buNone/>
            </a:pPr>
            <a:endParaRPr lang="en-US" dirty="0"/>
          </a:p>
        </p:txBody>
      </p:sp>
    </p:spTree>
    <p:extLst>
      <p:ext uri="{BB962C8B-B14F-4D97-AF65-F5344CB8AC3E}">
        <p14:creationId xmlns:p14="http://schemas.microsoft.com/office/powerpoint/2010/main" val="40887721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135</TotalTime>
  <Words>705</Words>
  <Application>Microsoft Office PowerPoint</Application>
  <PresentationFormat>Widescreen</PresentationFormat>
  <Paragraphs>68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Century Gothic</vt:lpstr>
      <vt:lpstr>Wingdings 3</vt:lpstr>
      <vt:lpstr>Ion</vt:lpstr>
      <vt:lpstr>Celebrate the Presents Presence</vt:lpstr>
      <vt:lpstr>TOP FIVE WORST CHRISTMAS GIFTS OF ALL TIME</vt:lpstr>
      <vt:lpstr>TOP FIVE BEST CHRISTMAS PRESENTS OF ALL TIME</vt:lpstr>
      <vt:lpstr>GIFTS FOR MEN AND WOMEN THAT MADE THE TOP TEN FOR 2019</vt:lpstr>
      <vt:lpstr>GIFTS FOR MEN AND WOMEN THAT MADE THE TOP TEN FOR 2019</vt:lpstr>
      <vt:lpstr>GIFTS FOR MEN AND WOMEN THAT MADE THE TOP TEN FOR 2019</vt:lpstr>
      <vt:lpstr>POINT ONE</vt:lpstr>
      <vt:lpstr>POINT ONE</vt:lpstr>
      <vt:lpstr>Scripture</vt:lpstr>
      <vt:lpstr>Scripture</vt:lpstr>
      <vt:lpstr>SCRIPTURE</vt:lpstr>
      <vt:lpstr>SCRIPTURE</vt:lpstr>
      <vt:lpstr>SCRIPTURE</vt:lpstr>
      <vt:lpstr>POINT TWO</vt:lpstr>
      <vt:lpstr>POINT TWO</vt:lpstr>
      <vt:lpstr>POINT TWO</vt:lpstr>
      <vt:lpstr>POINT THREE</vt:lpstr>
      <vt:lpstr>SCRIPTURE</vt:lpstr>
      <vt:lpstr>POINT THREE</vt:lpstr>
      <vt:lpstr>POINT THREE</vt:lpstr>
      <vt:lpstr>CONCLUSION</vt:lpstr>
      <vt:lpstr>SCRIPTURE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Celebrate the Presents Presence</dc:title>
  <dc:creator>Cynthia Thomas</dc:creator>
  <cp:lastModifiedBy>Douglas Martin</cp:lastModifiedBy>
  <cp:revision>11</cp:revision>
  <dcterms:created xsi:type="dcterms:W3CDTF">2019-12-04T00:25:05Z</dcterms:created>
  <dcterms:modified xsi:type="dcterms:W3CDTF">2019-12-09T19:21:08Z</dcterms:modified>
</cp:coreProperties>
</file>