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5" r:id="rId4"/>
    <p:sldId id="260" r:id="rId5"/>
    <p:sldId id="266" r:id="rId6"/>
    <p:sldId id="264" r:id="rId7"/>
    <p:sldId id="280" r:id="rId8"/>
    <p:sldId id="279" r:id="rId9"/>
    <p:sldId id="276" r:id="rId10"/>
    <p:sldId id="281" r:id="rId11"/>
    <p:sldId id="282" r:id="rId12"/>
    <p:sldId id="269" r:id="rId13"/>
    <p:sldId id="267" r:id="rId14"/>
    <p:sldId id="283" r:id="rId15"/>
    <p:sldId id="284" r:id="rId16"/>
    <p:sldId id="270" r:id="rId17"/>
    <p:sldId id="268" r:id="rId18"/>
    <p:sldId id="285" r:id="rId19"/>
    <p:sldId id="286" r:id="rId20"/>
    <p:sldId id="272" r:id="rId21"/>
    <p:sldId id="271" r:id="rId22"/>
    <p:sldId id="287" r:id="rId23"/>
    <p:sldId id="273" r:id="rId24"/>
    <p:sldId id="274" r:id="rId25"/>
    <p:sldId id="288" r:id="rId26"/>
    <p:sldId id="278" r:id="rId27"/>
    <p:sldId id="277" r:id="rId28"/>
    <p:sldId id="290" r:id="rId29"/>
    <p:sldId id="289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0940" autoAdjust="0"/>
  </p:normalViewPr>
  <p:slideViewPr>
    <p:cSldViewPr>
      <p:cViewPr varScale="1">
        <p:scale>
          <a:sx n="60" d="100"/>
          <a:sy n="60" d="100"/>
        </p:scale>
        <p:origin x="141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11A0AC-1302-4778-9A9A-9DD6FFDD0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DD72E4-5D85-4F7E-A48D-4F52A623B3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6B1CB0-6F73-490E-A924-B54BDF916E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17646-7306-4AC3-815B-5BC42BB1B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01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B8DF7D-DF7A-4971-BE3B-C687746DB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462681-4EFD-4E55-8951-08F7DE49F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89413F-935D-4517-8E85-DB6B2769CA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448A3-F87D-4923-8804-CE1807A80A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43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2814A9-22CD-4483-A6FB-E873381E5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D56C88-8B1B-43CC-AB37-450341E132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B2C938-C187-475B-8BE4-2CABFF437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FA513-149A-46E8-AD3E-1CC099E0EC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70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E6FAE1-2EA5-43BD-A104-E95CC6F4D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F24B86-7774-447A-863B-69331F0527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673FFA-5AD0-40DB-9A88-C7D910CF9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0EA4E8-4E44-48EE-A383-5E1B6901B6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6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53FA39-C41A-4B23-84BC-686B06EAE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E516C8-DA77-46C9-957B-410BDEB11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D6EB49-F73E-4198-9C2A-DE2CC7D47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02C0C-2147-42BD-AFB0-E72CBE92E3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8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FB52C2-D368-4F94-B695-573E6207F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39BEDC-8C04-4364-9772-394EFE7C5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B4FEB0-AEA2-4BCA-BE3A-7DBEA34238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B1F21-7380-4F51-B084-E217CF6F9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36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869871-104B-42E9-BF97-EE425E8A21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C8CE237-1EED-4C51-87E4-A332A9C59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265603-B05D-49B7-BF3F-2B95986D18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1CF37-1847-4870-BADA-F98ED36DAF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46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390BBC-9FC4-45FA-911E-6F8C71072F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5E9AE0C-70E9-45B1-974D-5C363E6942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6A3B1D-28F8-4CAF-B118-B2C380BA8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085E5-35E2-4064-9C09-13B55548AD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22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100412A-8D2B-4CF3-BFCD-90FCB4EE94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10B523-1E9B-4B50-8F5F-B92634BB0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B9E32B-E5BA-4540-A254-525B5E9DA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4956A-3878-4353-A915-4657CC8A86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2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9F989C-585B-419D-9589-CB1DCBC05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96968C-BBF1-4834-A7A5-43BD28172D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B56255-80D6-436A-8500-0FEA22908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AFEC4-B48D-4C95-A025-D024FE8203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5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F913F0-4B33-4940-8BCB-43327FADE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E78DA7-8BCE-473D-80E5-3BF650CCA4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30CCCA-DECF-4557-A210-520D9C1C06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4465D-8FCF-4476-A94E-D172738B08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02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B188225-D75C-4DD5-BDAA-E5D9772E0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B1A829-CFBD-4BC0-A587-9CED23397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E895AD-6CCD-4791-BD34-1AEEE6FD65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E99499-460E-429F-80EE-A2891F1F7A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7B76D71-010F-4036-AC4A-0A2B789229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6ADA7B-6D39-43BC-9043-7A5AE60F36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ift2">
            <a:extLst>
              <a:ext uri="{FF2B5EF4-FFF2-40B4-BE49-F238E27FC236}">
                <a16:creationId xmlns:a16="http://schemas.microsoft.com/office/drawing/2014/main" id="{B013C153-0A3C-45D1-A122-9F86CCB89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32D121E4-386A-4CBF-9E70-C4E6F4092A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3886200" cy="3886200"/>
          </a:xfrm>
        </p:spPr>
        <p:txBody>
          <a:bodyPr/>
          <a:lstStyle/>
          <a:p>
            <a:pPr eaLnBrk="1" hangingPunct="1"/>
            <a:r>
              <a:rPr lang="en-US" altLang="en-US" sz="115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115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115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35845"/>
            <a:ext cx="56388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“It is possible to give without love but it is impossible to love without giving”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87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35845"/>
            <a:ext cx="56388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GIVING is more about the heart of the giver than the receiver or rejector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91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567" y="2209800"/>
            <a:ext cx="5638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“His one and only Son”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11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59339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VALUATION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07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530" y="335845"/>
            <a:ext cx="56388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VALUE of the gift says something about the RECEIVER than the GIVER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38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721" y="732760"/>
            <a:ext cx="56388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Why is it so difficult to receive?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#3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75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09800"/>
            <a:ext cx="5638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“That </a:t>
            </a:r>
            <a:r>
              <a:rPr lang="en-US" altLang="en-US" sz="6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whosover</a:t>
            </a: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39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59339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INVITATION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41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072277"/>
            <a:ext cx="56388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thinks: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more…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merrier”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31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726" y="1221858"/>
            <a:ext cx="56388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tend to think: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“The more elite…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more special…”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#4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0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BFE92B48-8F5C-438B-91F5-C5F346B5F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5E45CEAF-A5AF-4F2E-997D-73D99AC661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C3E77B61-A2AE-4BFE-896D-647058157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5D49E17C-79BE-4BB1-906D-3ABD64203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EBB0EDED-EDBE-4A12-947A-D40EDBB23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74345"/>
            <a:ext cx="56388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On coming to the house, they saw the child with his mother Mary, and they bowed down and worshipped him. “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82EBB82-ACC7-4F0D-B832-337C0CEF7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2514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i="1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Matthew</a:t>
            </a:r>
          </a:p>
          <a:p>
            <a:pPr algn="ctr">
              <a:defRPr/>
            </a:pPr>
            <a:r>
              <a:rPr lang="en-US" sz="4000" i="1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2:11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3FBE35-94E4-47D4-A0A2-38C0D4407E1E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209800"/>
            <a:ext cx="5638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“believes in Him…”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97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228" y="1676400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RECEPTION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41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228" y="1676400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 and authentic reception is key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#5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89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233" y="2024271"/>
            <a:ext cx="5638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“should not perish”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#6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85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59339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EMANCIPATION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#6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86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042" y="335845"/>
            <a:ext cx="56388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destiny of every human being is turned completely around by this gift!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#6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69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59339"/>
            <a:ext cx="5638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“but have everlasting life”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#7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10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59339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TRANSITION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#7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35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351508"/>
            <a:ext cx="56388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the greatest RAGS to RICHES story ever!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#7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921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28600"/>
            <a:ext cx="5638800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kind of LOVE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GOD’s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kind </a:t>
            </a: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love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meant to be given freely and received freely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0"/>
            <a:ext cx="2743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5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ft2">
            <a:extLst>
              <a:ext uri="{FF2B5EF4-FFF2-40B4-BE49-F238E27FC236}">
                <a16:creationId xmlns:a16="http://schemas.microsoft.com/office/drawing/2014/main" id="{BFE92B48-8F5C-438B-91F5-C5F346B5F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5E45CEAF-A5AF-4F2E-997D-73D99AC661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Gifts</a:t>
            </a:r>
          </a:p>
        </p:txBody>
      </p:sp>
      <p:pic>
        <p:nvPicPr>
          <p:cNvPr id="3076" name="Picture 2" descr="gift2">
            <a:extLst>
              <a:ext uri="{FF2B5EF4-FFF2-40B4-BE49-F238E27FC236}">
                <a16:creationId xmlns:a16="http://schemas.microsoft.com/office/drawing/2014/main" id="{C3E77B61-A2AE-4BFE-896D-647058157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gift2">
            <a:extLst>
              <a:ext uri="{FF2B5EF4-FFF2-40B4-BE49-F238E27FC236}">
                <a16:creationId xmlns:a16="http://schemas.microsoft.com/office/drawing/2014/main" id="{5D49E17C-79BE-4BB1-906D-3ABD64203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Box 7">
            <a:extLst>
              <a:ext uri="{FF2B5EF4-FFF2-40B4-BE49-F238E27FC236}">
                <a16:creationId xmlns:a16="http://schemas.microsoft.com/office/drawing/2014/main" id="{EBB0EDED-EDBE-4A12-947A-D40EDBB23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04800"/>
            <a:ext cx="56388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Then they opened their treasures and presented him with gifts of gold, frankincense, and myrrh.“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82EBB82-ACC7-4F0D-B832-337C0CEF7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0"/>
            <a:ext cx="2514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Matthew</a:t>
            </a:r>
          </a:p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2:11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3FBE35-94E4-47D4-A0A2-38C0D4407E1E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0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ift2">
            <a:extLst>
              <a:ext uri="{FF2B5EF4-FFF2-40B4-BE49-F238E27FC236}">
                <a16:creationId xmlns:a16="http://schemas.microsoft.com/office/drawing/2014/main" id="{2C911303-629A-48FD-9615-8F222DB2A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EE32AEA7-748A-499D-85DA-B22847BA7C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4100" name="Picture 2" descr="gift2">
            <a:extLst>
              <a:ext uri="{FF2B5EF4-FFF2-40B4-BE49-F238E27FC236}">
                <a16:creationId xmlns:a16="http://schemas.microsoft.com/office/drawing/2014/main" id="{E1BA9069-8F0B-46F9-A6BB-F1C1818B3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gift2">
            <a:extLst>
              <a:ext uri="{FF2B5EF4-FFF2-40B4-BE49-F238E27FC236}">
                <a16:creationId xmlns:a16="http://schemas.microsoft.com/office/drawing/2014/main" id="{F83CD02A-8DC2-4DDC-9B55-C605861AD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Box 7">
            <a:extLst>
              <a:ext uri="{FF2B5EF4-FFF2-40B4-BE49-F238E27FC236}">
                <a16:creationId xmlns:a16="http://schemas.microsoft.com/office/drawing/2014/main" id="{5FC766FE-89A3-436B-AD9B-BD8F12047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62000"/>
            <a:ext cx="60960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 #1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FA4743-6D0A-4F21-B93E-4CC5E6972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INTRO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D2BB87-BCDF-402E-8B3D-40A018507FF0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474" y="1859339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“For God so loved the world that He gave…”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9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59339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59339"/>
            <a:ext cx="56388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MOTIVATION is so important when it comes to a gift.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#1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70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59339"/>
            <a:ext cx="5638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53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ift2">
            <a:extLst>
              <a:ext uri="{FF2B5EF4-FFF2-40B4-BE49-F238E27FC236}">
                <a16:creationId xmlns:a16="http://schemas.microsoft.com/office/drawing/2014/main" id="{EB7AA764-B198-48FB-94F6-368DAB52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1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9B89EE1A-0419-4FE5-BF1F-D3790E6912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371600" cy="144780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b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Gifts</a:t>
            </a:r>
          </a:p>
        </p:txBody>
      </p:sp>
      <p:pic>
        <p:nvPicPr>
          <p:cNvPr id="7172" name="Picture 2" descr="gift2">
            <a:extLst>
              <a:ext uri="{FF2B5EF4-FFF2-40B4-BE49-F238E27FC236}">
                <a16:creationId xmlns:a16="http://schemas.microsoft.com/office/drawing/2014/main" id="{F52CDF2A-FF7F-4F4A-84DB-A5C52767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58"/>
          <a:stretch>
            <a:fillRect/>
          </a:stretch>
        </p:blipFill>
        <p:spPr bwMode="auto">
          <a:xfrm>
            <a:off x="0" y="3657600"/>
            <a:ext cx="2819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gift2">
            <a:extLst>
              <a:ext uri="{FF2B5EF4-FFF2-40B4-BE49-F238E27FC236}">
                <a16:creationId xmlns:a16="http://schemas.microsoft.com/office/drawing/2014/main" id="{C339FC68-12C7-4E61-BFBC-61F2C866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4" t="30302" r="24324" b="57574"/>
          <a:stretch>
            <a:fillRect/>
          </a:stretch>
        </p:blipFill>
        <p:spPr bwMode="auto">
          <a:xfrm>
            <a:off x="0" y="2514600"/>
            <a:ext cx="2819400" cy="1143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1F5ED61E-1170-4C70-ADFB-0E639467F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656" y="2875002"/>
            <a:ext cx="56388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“that He gave”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5C8398F-E795-415A-AA43-0C74F386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9600" kern="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#2</a:t>
            </a:r>
            <a:endParaRPr lang="en-US" sz="4000" kern="0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A51A56-1997-4A53-A13C-787987DC3C3F}"/>
              </a:ext>
            </a:extLst>
          </p:cNvPr>
          <p:cNvSpPr/>
          <p:nvPr/>
        </p:nvSpPr>
        <p:spPr>
          <a:xfrm>
            <a:off x="2743200" y="0"/>
            <a:ext cx="76200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391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392</Words>
  <Application>Microsoft Office PowerPoint</Application>
  <PresentationFormat>On-screen Show (4:3)</PresentationFormat>
  <Paragraphs>116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Times New Roman</vt:lpstr>
      <vt:lpstr>Arial</vt:lpstr>
      <vt:lpstr>Calibri</vt:lpstr>
      <vt:lpstr>Default Design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  <vt:lpstr>Three Gifts</vt:lpstr>
    </vt:vector>
  </TitlesOfParts>
  <Company>Visual Impact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TCWM</dc:creator>
  <cp:lastModifiedBy>Douglas Martin</cp:lastModifiedBy>
  <cp:revision>13</cp:revision>
  <cp:lastPrinted>2019-12-01T15:16:00Z</cp:lastPrinted>
  <dcterms:created xsi:type="dcterms:W3CDTF">2006-12-02T02:28:04Z</dcterms:created>
  <dcterms:modified xsi:type="dcterms:W3CDTF">2019-12-01T15:27:46Z</dcterms:modified>
</cp:coreProperties>
</file>