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73" r:id="rId4"/>
    <p:sldId id="280" r:id="rId5"/>
    <p:sldId id="281" r:id="rId6"/>
    <p:sldId id="257" r:id="rId7"/>
    <p:sldId id="282" r:id="rId8"/>
    <p:sldId id="275" r:id="rId9"/>
    <p:sldId id="272" r:id="rId10"/>
    <p:sldId id="267" r:id="rId11"/>
    <p:sldId id="266" r:id="rId12"/>
    <p:sldId id="268" r:id="rId13"/>
    <p:sldId id="269" r:id="rId14"/>
    <p:sldId id="270" r:id="rId15"/>
    <p:sldId id="265" r:id="rId16"/>
    <p:sldId id="271" r:id="rId17"/>
    <p:sldId id="260" r:id="rId18"/>
    <p:sldId id="259" r:id="rId19"/>
    <p:sldId id="261" r:id="rId20"/>
    <p:sldId id="262" r:id="rId21"/>
    <p:sldId id="263" r:id="rId22"/>
    <p:sldId id="264" r:id="rId23"/>
    <p:sldId id="276" r:id="rId24"/>
    <p:sldId id="278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FC20C0-8239-4A51-ACCD-BF0FBCCBE05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4AE6F1-FC4B-467D-A82A-EF216B8E3E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65532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You’re not older,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You’re better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LIVING BETTER LONGER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5358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42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5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Aunt Bea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2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  <p:pic>
        <p:nvPicPr>
          <p:cNvPr id="1026" name="Picture 2" descr="C:\Users\stevo\Pictures\steve at 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5836" y="1697964"/>
            <a:ext cx="5026290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0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Pastor Steve</a:t>
            </a:r>
            <a:endParaRPr lang="en-US" dirty="0"/>
          </a:p>
        </p:txBody>
      </p:sp>
      <p:pic>
        <p:nvPicPr>
          <p:cNvPr id="2050" name="Picture 2" descr="C:\Users\stevo\Pictures\steve 7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200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0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40:31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They that </a:t>
            </a:r>
            <a:r>
              <a:rPr lang="en-US" sz="3200" b="1" dirty="0"/>
              <a:t>wait for the Lord shall 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renew </a:t>
            </a:r>
            <a:r>
              <a:rPr lang="en-US" sz="3200" b="1" dirty="0"/>
              <a:t>their strength;</a:t>
            </a:r>
          </a:p>
          <a:p>
            <a:pPr marL="0" indent="0" algn="ctr">
              <a:buNone/>
            </a:pPr>
            <a:r>
              <a:rPr lang="en-US" sz="3200" b="1" dirty="0"/>
              <a:t>they shall mount up with wings 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like </a:t>
            </a:r>
            <a:r>
              <a:rPr lang="en-US" sz="3200" b="1" dirty="0"/>
              <a:t>eagles;</a:t>
            </a:r>
          </a:p>
          <a:p>
            <a:pPr marL="0" indent="0" algn="ctr">
              <a:buNone/>
            </a:pPr>
            <a:r>
              <a:rPr lang="en-US" sz="3200" b="1" dirty="0"/>
              <a:t>they shall run and not be weary;</a:t>
            </a:r>
          </a:p>
          <a:p>
            <a:pPr marL="0" indent="0" algn="ctr">
              <a:buNone/>
            </a:pPr>
            <a:r>
              <a:rPr lang="en-US" sz="3200" b="1" dirty="0"/>
              <a:t>they shall walk and not faint. </a:t>
            </a:r>
            <a:r>
              <a:rPr lang="en-US" sz="3200" b="1" dirty="0" smtClean="0"/>
              <a:t>ESV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994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bound?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How much do genetics affect your longevity?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Dr. Oz and other doctors say </a:t>
            </a:r>
            <a:r>
              <a:rPr lang="en-US" sz="3200" b="1" dirty="0" smtClean="0"/>
              <a:t>genetics only determine 25% of your lifespan.  </a:t>
            </a:r>
          </a:p>
          <a:p>
            <a:pPr marL="0" indent="0">
              <a:buNone/>
            </a:pPr>
            <a:r>
              <a:rPr lang="en-US" sz="3200" b="1" dirty="0" smtClean="0"/>
              <a:t>The </a:t>
            </a:r>
            <a:r>
              <a:rPr lang="en-US" sz="3200" b="1" dirty="0" smtClean="0"/>
              <a:t>rest is lifestyle, diet, exercise, attitude.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12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91:15-16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When seniors call </a:t>
            </a:r>
            <a:r>
              <a:rPr lang="en-US" sz="3200" b="1" dirty="0"/>
              <a:t>to me,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I </a:t>
            </a:r>
            <a:r>
              <a:rPr lang="en-US" sz="3200" b="1" dirty="0"/>
              <a:t>will answer </a:t>
            </a:r>
            <a:r>
              <a:rPr lang="en-US" sz="3200" b="1" dirty="0" smtClean="0"/>
              <a:t>them (regardless of age);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 will be with </a:t>
            </a:r>
            <a:r>
              <a:rPr lang="en-US" sz="3200" b="1" dirty="0" smtClean="0"/>
              <a:t>them in </a:t>
            </a:r>
            <a:r>
              <a:rPr lang="en-US" sz="3200" b="1" dirty="0"/>
              <a:t>trouble;</a:t>
            </a:r>
          </a:p>
          <a:p>
            <a:pPr marL="0" indent="0">
              <a:buNone/>
            </a:pPr>
            <a:r>
              <a:rPr lang="en-US" sz="3200" b="1" dirty="0"/>
              <a:t>I will rescue </a:t>
            </a:r>
            <a:r>
              <a:rPr lang="en-US" sz="3200" b="1" dirty="0" smtClean="0"/>
              <a:t>them </a:t>
            </a:r>
            <a:r>
              <a:rPr lang="en-US" sz="3200" b="1" dirty="0"/>
              <a:t>and honor </a:t>
            </a:r>
            <a:r>
              <a:rPr lang="en-US" sz="3200" b="1" dirty="0" smtClean="0"/>
              <a:t>them.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With </a:t>
            </a:r>
            <a:r>
              <a:rPr lang="en-US" sz="3200" b="1" dirty="0"/>
              <a:t>long life I will satisfy </a:t>
            </a:r>
            <a:r>
              <a:rPr lang="en-US" sz="3200" b="1" dirty="0" smtClean="0"/>
              <a:t>them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and show </a:t>
            </a:r>
            <a:r>
              <a:rPr lang="en-US" sz="3200" b="1" dirty="0" smtClean="0"/>
              <a:t>them my </a:t>
            </a:r>
            <a:r>
              <a:rPr lang="en-US" sz="3200" b="1" dirty="0"/>
              <a:t>salvation</a:t>
            </a:r>
            <a:r>
              <a:rPr lang="en-US" sz="3200" b="1" dirty="0" smtClean="0"/>
              <a:t>.    (modified) ESV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397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 of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More health issues.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Can’t stop time.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Lack of energy.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Loneliness.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No plans or goals.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Negative outlook.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Not enough exercise</a:t>
            </a:r>
            <a:r>
              <a:rPr lang="en-US" sz="32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Little desire.</a:t>
            </a:r>
            <a:r>
              <a:rPr lang="en-US" sz="3200" b="1" dirty="0" smtClean="0"/>
              <a:t>  </a:t>
            </a:r>
            <a:endParaRPr lang="en-US" sz="3200" b="1" dirty="0" smtClean="0"/>
          </a:p>
          <a:p>
            <a:pPr marL="514350" indent="-51435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675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good about older?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You are </a:t>
            </a:r>
            <a:r>
              <a:rPr lang="en-US" sz="3200" b="1" dirty="0" smtClean="0"/>
              <a:t>experienced.</a:t>
            </a:r>
          </a:p>
          <a:p>
            <a:pPr marL="0" indent="0">
              <a:buNone/>
            </a:pPr>
            <a:r>
              <a:rPr lang="en-US" sz="3200" b="1" dirty="0" smtClean="0"/>
              <a:t>You are </a:t>
            </a:r>
            <a:r>
              <a:rPr lang="en-US" sz="3200" b="1" dirty="0" smtClean="0"/>
              <a:t>wiser</a:t>
            </a:r>
            <a:r>
              <a:rPr lang="en-US" sz="3200" b="1" dirty="0" smtClean="0"/>
              <a:t>.  </a:t>
            </a:r>
          </a:p>
          <a:p>
            <a:pPr marL="0" indent="0">
              <a:buNone/>
            </a:pPr>
            <a:r>
              <a:rPr lang="en-US" sz="3200" b="1" dirty="0" smtClean="0"/>
              <a:t>You have time </a:t>
            </a:r>
            <a:r>
              <a:rPr lang="en-US" sz="3200" b="1" dirty="0" smtClean="0"/>
              <a:t>to exercise.</a:t>
            </a:r>
          </a:p>
          <a:p>
            <a:pPr marL="0" indent="0">
              <a:buNone/>
            </a:pPr>
            <a:r>
              <a:rPr lang="en-US" sz="3200" b="1" dirty="0" smtClean="0"/>
              <a:t>You can </a:t>
            </a:r>
            <a:r>
              <a:rPr lang="en-US" sz="3200" b="1" dirty="0" smtClean="0"/>
              <a:t>get in shape.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Pick your </a:t>
            </a:r>
            <a:r>
              <a:rPr lang="en-US" sz="3200" b="1" dirty="0" smtClean="0"/>
              <a:t>hours to get stuff done.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You </a:t>
            </a:r>
            <a:r>
              <a:rPr lang="en-US" sz="3200" b="1" dirty="0" smtClean="0"/>
              <a:t>can encourage someone else.</a:t>
            </a:r>
          </a:p>
          <a:p>
            <a:pPr marL="0" indent="0">
              <a:buNone/>
            </a:pPr>
            <a:r>
              <a:rPr lang="en-US" sz="3200" b="1" dirty="0" smtClean="0"/>
              <a:t>You can pray.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795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will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Get a new hobby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Join an exercise class.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Laugh.</a:t>
            </a:r>
          </a:p>
          <a:p>
            <a:pPr marL="0" indent="0">
              <a:buNone/>
            </a:pPr>
            <a:r>
              <a:rPr lang="en-US" sz="2800" b="1" dirty="0" smtClean="0"/>
              <a:t>Be generous.</a:t>
            </a:r>
          </a:p>
          <a:p>
            <a:pPr marL="0" indent="0">
              <a:buNone/>
            </a:pPr>
            <a:r>
              <a:rPr lang="en-US" sz="2800" b="1" dirty="0" smtClean="0"/>
              <a:t>Volunteer.</a:t>
            </a:r>
          </a:p>
          <a:p>
            <a:pPr marL="0" indent="0">
              <a:buNone/>
            </a:pPr>
            <a:r>
              <a:rPr lang="en-US" sz="2800" b="1" dirty="0" smtClean="0"/>
              <a:t>Be a good friend.</a:t>
            </a:r>
          </a:p>
          <a:p>
            <a:pPr marL="0" indent="0">
              <a:buNone/>
            </a:pPr>
            <a:r>
              <a:rPr lang="en-US" sz="2800" b="1" dirty="0" smtClean="0"/>
              <a:t>Be a vital part of a local church.</a:t>
            </a:r>
          </a:p>
          <a:p>
            <a:pPr marL="0" indent="0">
              <a:buNone/>
            </a:pPr>
            <a:r>
              <a:rPr lang="en-US" sz="2800" b="1" dirty="0" smtClean="0"/>
              <a:t>Have a purpose each </a:t>
            </a:r>
            <a:r>
              <a:rPr lang="en-US" sz="2800" b="1" dirty="0" smtClean="0"/>
              <a:t>day (It </a:t>
            </a:r>
            <a:r>
              <a:rPr lang="en-US" sz="2800" b="1" dirty="0" smtClean="0"/>
              <a:t>adds 8 </a:t>
            </a:r>
            <a:r>
              <a:rPr lang="en-US" sz="2800" b="1" dirty="0" smtClean="0"/>
              <a:t>years).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858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Everyone my age is older than me.</a:t>
            </a:r>
          </a:p>
          <a:p>
            <a:r>
              <a:rPr lang="en-US" b="1" dirty="0"/>
              <a:t>My wife is an archaeologist.  The older I get the more interested she is in me.</a:t>
            </a:r>
          </a:p>
          <a:p>
            <a:r>
              <a:rPr lang="en-US" b="1" dirty="0"/>
              <a:t>I’m so old my first car was a covered wagon.</a:t>
            </a:r>
          </a:p>
          <a:p>
            <a:r>
              <a:rPr lang="en-US" b="1" dirty="0"/>
              <a:t>Don’t mess with old people….life imprisonment isn’t that much of a deterrent anymore.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06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nutritionists say…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Stay hydrated—drink two glasses of water with every meal. </a:t>
            </a:r>
          </a:p>
          <a:p>
            <a:pPr marL="0" indent="0">
              <a:buNone/>
            </a:pPr>
            <a:r>
              <a:rPr lang="en-US" sz="2800" b="1" dirty="0" smtClean="0"/>
              <a:t>Divide your weight in half and drink that many ounces of water each day.</a:t>
            </a:r>
          </a:p>
          <a:p>
            <a:pPr marL="0" indent="0">
              <a:buNone/>
            </a:pPr>
            <a:r>
              <a:rPr lang="en-US" sz="2800" b="1" dirty="0" smtClean="0"/>
              <a:t>Perk </a:t>
            </a:r>
            <a:r>
              <a:rPr lang="en-US" sz="2800" b="1" dirty="0" smtClean="0"/>
              <a:t>up your </a:t>
            </a:r>
            <a:r>
              <a:rPr lang="en-US" sz="2800" b="1" dirty="0" smtClean="0"/>
              <a:t>water up by putting some fruit slices in it, like lemon or orange slice.</a:t>
            </a:r>
          </a:p>
          <a:p>
            <a:pPr marL="0" indent="0">
              <a:buNone/>
            </a:pPr>
            <a:r>
              <a:rPr lang="en-US" sz="2800" b="1" dirty="0" smtClean="0"/>
              <a:t>Don’t reach for a soda. Reach for a water bottle.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7571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tips…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Eat </a:t>
            </a:r>
            <a:r>
              <a:rPr lang="en-US" sz="2800" b="1" dirty="0" smtClean="0"/>
              <a:t>healthier—eat </a:t>
            </a:r>
            <a:r>
              <a:rPr lang="en-US" sz="2800" b="1" dirty="0" smtClean="0"/>
              <a:t>less.</a:t>
            </a:r>
          </a:p>
          <a:p>
            <a:pPr marL="0" indent="0">
              <a:buNone/>
            </a:pPr>
            <a:r>
              <a:rPr lang="en-US" sz="2800" b="1" dirty="0" smtClean="0"/>
              <a:t>Have two vegetables with every meal.</a:t>
            </a:r>
          </a:p>
          <a:p>
            <a:pPr marL="0" indent="0">
              <a:buNone/>
            </a:pPr>
            <a:r>
              <a:rPr lang="en-US" sz="2800" b="1" dirty="0" smtClean="0"/>
              <a:t>Have fruit handy for an afternoon snack.</a:t>
            </a:r>
          </a:p>
          <a:p>
            <a:pPr marL="0" indent="0">
              <a:buNone/>
            </a:pPr>
            <a:r>
              <a:rPr lang="en-US" sz="2800" b="1" dirty="0" smtClean="0"/>
              <a:t>Avoid fast food (fried)</a:t>
            </a:r>
          </a:p>
          <a:p>
            <a:pPr marL="0" indent="0">
              <a:buNone/>
            </a:pPr>
            <a:r>
              <a:rPr lang="en-US" sz="2800" b="1" dirty="0" smtClean="0"/>
              <a:t>Avoid white food and eat more colored.</a:t>
            </a:r>
          </a:p>
          <a:p>
            <a:pPr marL="0" indent="0">
              <a:buNone/>
            </a:pPr>
            <a:r>
              <a:rPr lang="en-US" sz="2800" b="1" dirty="0" smtClean="0"/>
              <a:t>Make dessert an unusual and small treat Steve.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01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will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Hang out with people that will challenge you.</a:t>
            </a:r>
          </a:p>
          <a:p>
            <a:pPr marL="0" indent="0">
              <a:buNone/>
            </a:pPr>
            <a:r>
              <a:rPr lang="en-US" sz="2800" b="1" dirty="0" smtClean="0"/>
              <a:t>Be </a:t>
            </a:r>
            <a:r>
              <a:rPr lang="en-US" sz="2800" b="1" dirty="0" smtClean="0"/>
              <a:t>thankful every day…be </a:t>
            </a:r>
            <a:r>
              <a:rPr lang="en-US" sz="2800" b="1" dirty="0" smtClean="0"/>
              <a:t>specific.</a:t>
            </a:r>
          </a:p>
          <a:p>
            <a:pPr marL="0" indent="0">
              <a:buNone/>
            </a:pPr>
            <a:r>
              <a:rPr lang="en-US" sz="2800" b="1" dirty="0" smtClean="0"/>
              <a:t>Don’t complain</a:t>
            </a:r>
            <a:r>
              <a:rPr lang="en-US" sz="2800" b="1" dirty="0" smtClean="0"/>
              <a:t>. Look for the good.</a:t>
            </a:r>
          </a:p>
          <a:p>
            <a:pPr marL="0" indent="0">
              <a:buNone/>
            </a:pPr>
            <a:r>
              <a:rPr lang="en-US" sz="2800" b="1" dirty="0" smtClean="0"/>
              <a:t>Be happy, stay happy.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Volunteer.</a:t>
            </a:r>
          </a:p>
          <a:p>
            <a:pPr marL="0" indent="0">
              <a:buNone/>
            </a:pPr>
            <a:r>
              <a:rPr lang="en-US" sz="2800" b="1" dirty="0" smtClean="0"/>
              <a:t>Accept your age, and be the best you can be.</a:t>
            </a:r>
          </a:p>
          <a:p>
            <a:pPr marL="0" indent="0">
              <a:buNone/>
            </a:pPr>
            <a:r>
              <a:rPr lang="en-US" sz="2800" b="1" dirty="0" smtClean="0"/>
              <a:t>If you feel down or discouraged, </a:t>
            </a:r>
            <a:r>
              <a:rPr lang="en-US" sz="2800" b="1" dirty="0" smtClean="0"/>
              <a:t>get up.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584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4298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495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54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95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4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Leviticus 19:32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200" b="1" dirty="0" smtClean="0"/>
              <a:t>Stand </a:t>
            </a:r>
            <a:r>
              <a:rPr lang="en-US" sz="3200" b="1" dirty="0"/>
              <a:t>up in the presence of the elderly, and show respect for the aged. Fear your God. I am the </a:t>
            </a:r>
            <a:r>
              <a:rPr lang="en-US" sz="3200" b="1" dirty="0" smtClean="0"/>
              <a:t>Lord.    NLT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220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God, I believe I can do all things through Christ.  I am a winner whether I’m first or last.  </a:t>
            </a:r>
          </a:p>
          <a:p>
            <a:pPr marL="114300" indent="0">
              <a:buNone/>
            </a:pPr>
            <a:r>
              <a:rPr lang="en-US" sz="2800" b="1" dirty="0" smtClean="0"/>
              <a:t>I will not use age as an excuse to stop, slow down, or quit.  I am not weak or sick, but healed and strong in the Lord.  I am motivated, equipped, and determined to live in victory every day.  I am not losing my grip but getting stronger, not under but over every obstacle that is in my way, in Jesus name.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791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4863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2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010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7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8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Boomers </a:t>
            </a:r>
            <a:r>
              <a:rPr lang="en-US" sz="3200" b="1" dirty="0" smtClean="0"/>
              <a:t>and pre-boomers are </a:t>
            </a:r>
            <a:r>
              <a:rPr lang="en-US" sz="3200" b="1" dirty="0" smtClean="0"/>
              <a:t>the fastest growing age group.  Notice how many ads are directed at </a:t>
            </a:r>
            <a:r>
              <a:rPr lang="en-US" sz="3200" b="1" dirty="0" smtClean="0"/>
              <a:t>seniors.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Good news:  </a:t>
            </a:r>
          </a:p>
          <a:p>
            <a:pPr marL="0" indent="0">
              <a:buNone/>
            </a:pPr>
            <a:r>
              <a:rPr lang="en-US" sz="3200" b="1" dirty="0" smtClean="0"/>
              <a:t>Many </a:t>
            </a:r>
            <a:r>
              <a:rPr lang="en-US" sz="3200" b="1" dirty="0" smtClean="0"/>
              <a:t>seniors reported less stress and greater satisfaction, despite the challenges of age.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937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www.disabilityholidaysguide.com/Service-Pages/Holidays-For-The-Elderly/Elderly-Holidays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553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19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8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calling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     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job, no worries, no plans, </a:t>
            </a:r>
          </a:p>
          <a:p>
            <a:pPr marL="114300" indent="0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no income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04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1876</TotalTime>
  <Words>663</Words>
  <Application>Microsoft Office PowerPoint</Application>
  <PresentationFormat>On-screen Show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Apothecary</vt:lpstr>
      <vt:lpstr>LIVING BETTER LONGER</vt:lpstr>
      <vt:lpstr>Funnies</vt:lpstr>
      <vt:lpstr>PowerPoint Presentation</vt:lpstr>
      <vt:lpstr>PowerPoint Presentation</vt:lpstr>
      <vt:lpstr>PowerPoint Presentation</vt:lpstr>
      <vt:lpstr>You are not alone</vt:lpstr>
      <vt:lpstr>PowerPoint Presentation</vt:lpstr>
      <vt:lpstr>PowerPoint Presentation</vt:lpstr>
      <vt:lpstr>Senior calling card</vt:lpstr>
      <vt:lpstr>Who is this?</vt:lpstr>
      <vt:lpstr>Aunt Bea</vt:lpstr>
      <vt:lpstr>Who is this?</vt:lpstr>
      <vt:lpstr>Pastor Steve</vt:lpstr>
      <vt:lpstr>Isaiah 40:31</vt:lpstr>
      <vt:lpstr>Genetics bound?</vt:lpstr>
      <vt:lpstr>Psalm 91:15-16</vt:lpstr>
      <vt:lpstr>Negatives of aging</vt:lpstr>
      <vt:lpstr>What’s good about older?</vt:lpstr>
      <vt:lpstr>This will help</vt:lpstr>
      <vt:lpstr>nutritionists say…</vt:lpstr>
      <vt:lpstr>Nutritional tips…</vt:lpstr>
      <vt:lpstr>This will help</vt:lpstr>
      <vt:lpstr>PowerPoint Presentation</vt:lpstr>
      <vt:lpstr>PowerPoint Presentation</vt:lpstr>
      <vt:lpstr>Leviticus 19:32</vt:lpstr>
      <vt:lpstr>Prayer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BETTER LONGER</dc:title>
  <dc:creator>stevo</dc:creator>
  <cp:lastModifiedBy>stevo</cp:lastModifiedBy>
  <cp:revision>25</cp:revision>
  <dcterms:created xsi:type="dcterms:W3CDTF">2019-11-11T17:18:42Z</dcterms:created>
  <dcterms:modified xsi:type="dcterms:W3CDTF">2019-11-13T01:48:39Z</dcterms:modified>
</cp:coreProperties>
</file>