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2" r:id="rId4"/>
    <p:sldId id="258" r:id="rId5"/>
    <p:sldId id="267" r:id="rId6"/>
    <p:sldId id="283" r:id="rId7"/>
    <p:sldId id="265" r:id="rId8"/>
    <p:sldId id="284" r:id="rId9"/>
    <p:sldId id="264" r:id="rId10"/>
    <p:sldId id="259" r:id="rId11"/>
    <p:sldId id="260" r:id="rId12"/>
    <p:sldId id="273" r:id="rId13"/>
    <p:sldId id="274" r:id="rId14"/>
    <p:sldId id="275" r:id="rId15"/>
    <p:sldId id="276" r:id="rId16"/>
    <p:sldId id="261" r:id="rId17"/>
    <p:sldId id="262" r:id="rId18"/>
    <p:sldId id="277" r:id="rId19"/>
    <p:sldId id="278" r:id="rId20"/>
    <p:sldId id="279" r:id="rId21"/>
    <p:sldId id="280" r:id="rId22"/>
    <p:sldId id="281" r:id="rId23"/>
    <p:sldId id="282" r:id="rId24"/>
  </p:sldIdLst>
  <p:sldSz cx="12192000" cy="6858000"/>
  <p:notesSz cx="7102475" cy="89725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p:scale>
        <a:sx n="100" d="100"/>
        <a:sy n="100" d="100"/>
      </p:scale>
      <p:origin x="0" y="-4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11/14/2019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E9999-A5C8-452C-AE94-309925AC1E83}"/>
              </a:ext>
            </a:extLst>
          </p:cNvPr>
          <p:cNvSpPr>
            <a:spLocks noGrp="1"/>
          </p:cNvSpPr>
          <p:nvPr>
            <p:ph type="ctrTitle"/>
          </p:nvPr>
        </p:nvSpPr>
        <p:spPr>
          <a:xfrm>
            <a:off x="1393794" y="1964267"/>
            <a:ext cx="9766331" cy="2421464"/>
          </a:xfrm>
        </p:spPr>
        <p:txBody>
          <a:bodyPr/>
          <a:lstStyle/>
          <a:p>
            <a:pPr algn="ctr"/>
            <a:r>
              <a:rPr lang="en-US" dirty="0"/>
              <a:t>The ABC’s of controlling your thoughts</a:t>
            </a:r>
          </a:p>
        </p:txBody>
      </p:sp>
    </p:spTree>
    <p:extLst>
      <p:ext uri="{BB962C8B-B14F-4D97-AF65-F5344CB8AC3E}">
        <p14:creationId xmlns:p14="http://schemas.microsoft.com/office/powerpoint/2010/main" val="902559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988C9-B559-4C04-BB0B-8BF30A4121AD}"/>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9576C39E-0C2B-44C0-B6B3-FC965D225821}"/>
              </a:ext>
            </a:extLst>
          </p:cNvPr>
          <p:cNvSpPr>
            <a:spLocks noGrp="1"/>
          </p:cNvSpPr>
          <p:nvPr>
            <p:ph idx="1"/>
          </p:nvPr>
        </p:nvSpPr>
        <p:spPr/>
        <p:txBody>
          <a:bodyPr>
            <a:normAutofit/>
          </a:bodyPr>
          <a:lstStyle/>
          <a:p>
            <a:pPr marL="0" indent="0" algn="ctr">
              <a:buNone/>
            </a:pPr>
            <a:r>
              <a:rPr lang="en-US" sz="3600" dirty="0"/>
              <a:t>If you don’t control your thoughts, your thoughts will control you.</a:t>
            </a:r>
          </a:p>
        </p:txBody>
      </p:sp>
    </p:spTree>
    <p:extLst>
      <p:ext uri="{BB962C8B-B14F-4D97-AF65-F5344CB8AC3E}">
        <p14:creationId xmlns:p14="http://schemas.microsoft.com/office/powerpoint/2010/main" val="4057506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41E70-6DFD-44F0-88A5-BCBB81CCD253}"/>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8D51F747-F7E5-4096-AD1E-67315D380887}"/>
              </a:ext>
            </a:extLst>
          </p:cNvPr>
          <p:cNvSpPr>
            <a:spLocks noGrp="1"/>
          </p:cNvSpPr>
          <p:nvPr>
            <p:ph idx="1"/>
          </p:nvPr>
        </p:nvSpPr>
        <p:spPr/>
        <p:txBody>
          <a:bodyPr>
            <a:normAutofit/>
          </a:bodyPr>
          <a:lstStyle/>
          <a:p>
            <a:pPr marL="0" indent="0">
              <a:buNone/>
            </a:pPr>
            <a:r>
              <a:rPr lang="en-US" sz="3600" dirty="0"/>
              <a:t>Your thoughts control your:</a:t>
            </a:r>
          </a:p>
          <a:p>
            <a:pPr marL="0" indent="0">
              <a:buNone/>
            </a:pPr>
            <a:r>
              <a:rPr lang="en-US" sz="3600" b="1" u="sng" dirty="0"/>
              <a:t>A</a:t>
            </a:r>
            <a:r>
              <a:rPr lang="en-US" sz="3600" dirty="0"/>
              <a:t>ttitude</a:t>
            </a:r>
          </a:p>
        </p:txBody>
      </p:sp>
    </p:spTree>
    <p:extLst>
      <p:ext uri="{BB962C8B-B14F-4D97-AF65-F5344CB8AC3E}">
        <p14:creationId xmlns:p14="http://schemas.microsoft.com/office/powerpoint/2010/main" val="3956533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41E70-6DFD-44F0-88A5-BCBB81CCD253}"/>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8D51F747-F7E5-4096-AD1E-67315D380887}"/>
              </a:ext>
            </a:extLst>
          </p:cNvPr>
          <p:cNvSpPr>
            <a:spLocks noGrp="1"/>
          </p:cNvSpPr>
          <p:nvPr>
            <p:ph idx="1"/>
          </p:nvPr>
        </p:nvSpPr>
        <p:spPr/>
        <p:txBody>
          <a:bodyPr>
            <a:normAutofit/>
          </a:bodyPr>
          <a:lstStyle/>
          <a:p>
            <a:pPr marL="0" indent="0">
              <a:buNone/>
            </a:pPr>
            <a:r>
              <a:rPr lang="en-US" sz="3600" dirty="0"/>
              <a:t>Your thoughts control your:</a:t>
            </a:r>
          </a:p>
          <a:p>
            <a:pPr marL="0" indent="0">
              <a:buNone/>
            </a:pPr>
            <a:r>
              <a:rPr lang="en-US" sz="3600" b="1" u="sng" dirty="0"/>
              <a:t>A</a:t>
            </a:r>
            <a:r>
              <a:rPr lang="en-US" sz="3600" dirty="0"/>
              <a:t>ttitude</a:t>
            </a:r>
          </a:p>
          <a:p>
            <a:pPr marL="0" indent="0">
              <a:buNone/>
            </a:pPr>
            <a:r>
              <a:rPr lang="en-US" sz="3600" b="1" u="sng" dirty="0"/>
              <a:t>B</a:t>
            </a:r>
            <a:r>
              <a:rPr lang="en-US" sz="3600" dirty="0"/>
              <a:t>ehavior</a:t>
            </a:r>
          </a:p>
        </p:txBody>
      </p:sp>
    </p:spTree>
    <p:extLst>
      <p:ext uri="{BB962C8B-B14F-4D97-AF65-F5344CB8AC3E}">
        <p14:creationId xmlns:p14="http://schemas.microsoft.com/office/powerpoint/2010/main" val="3758357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41E70-6DFD-44F0-88A5-BCBB81CCD253}"/>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8D51F747-F7E5-4096-AD1E-67315D380887}"/>
              </a:ext>
            </a:extLst>
          </p:cNvPr>
          <p:cNvSpPr>
            <a:spLocks noGrp="1"/>
          </p:cNvSpPr>
          <p:nvPr>
            <p:ph idx="1"/>
          </p:nvPr>
        </p:nvSpPr>
        <p:spPr/>
        <p:txBody>
          <a:bodyPr>
            <a:normAutofit/>
          </a:bodyPr>
          <a:lstStyle/>
          <a:p>
            <a:pPr marL="0" indent="0">
              <a:buNone/>
            </a:pPr>
            <a:r>
              <a:rPr lang="en-US" sz="3600" dirty="0"/>
              <a:t>Your thoughts control your:</a:t>
            </a:r>
          </a:p>
          <a:p>
            <a:pPr marL="0" indent="0">
              <a:buNone/>
            </a:pPr>
            <a:r>
              <a:rPr lang="en-US" sz="3600" b="1" u="sng" dirty="0"/>
              <a:t>A</a:t>
            </a:r>
            <a:r>
              <a:rPr lang="en-US" sz="3600" dirty="0"/>
              <a:t>ttitude</a:t>
            </a:r>
          </a:p>
          <a:p>
            <a:pPr marL="0" indent="0">
              <a:buNone/>
            </a:pPr>
            <a:r>
              <a:rPr lang="en-US" sz="3600" b="1" u="sng" dirty="0"/>
              <a:t>B</a:t>
            </a:r>
            <a:r>
              <a:rPr lang="en-US" sz="3600" dirty="0"/>
              <a:t>ehavior</a:t>
            </a:r>
          </a:p>
          <a:p>
            <a:pPr marL="0" indent="0">
              <a:buNone/>
            </a:pPr>
            <a:r>
              <a:rPr lang="en-US" sz="3600" u="sng" dirty="0"/>
              <a:t>C</a:t>
            </a:r>
            <a:r>
              <a:rPr lang="en-US" sz="3600" dirty="0"/>
              <a:t>onversation</a:t>
            </a:r>
          </a:p>
        </p:txBody>
      </p:sp>
    </p:spTree>
    <p:extLst>
      <p:ext uri="{BB962C8B-B14F-4D97-AF65-F5344CB8AC3E}">
        <p14:creationId xmlns:p14="http://schemas.microsoft.com/office/powerpoint/2010/main" val="1140123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41E70-6DFD-44F0-88A5-BCBB81CCD253}"/>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8D51F747-F7E5-4096-AD1E-67315D380887}"/>
              </a:ext>
            </a:extLst>
          </p:cNvPr>
          <p:cNvSpPr>
            <a:spLocks noGrp="1"/>
          </p:cNvSpPr>
          <p:nvPr>
            <p:ph idx="1"/>
          </p:nvPr>
        </p:nvSpPr>
        <p:spPr/>
        <p:txBody>
          <a:bodyPr>
            <a:normAutofit/>
          </a:bodyPr>
          <a:lstStyle/>
          <a:p>
            <a:pPr marL="0" indent="0">
              <a:buNone/>
            </a:pPr>
            <a:r>
              <a:rPr lang="en-US" sz="3600" dirty="0"/>
              <a:t>Your thoughts control your:</a:t>
            </a:r>
          </a:p>
          <a:p>
            <a:pPr marL="0" indent="0">
              <a:buNone/>
            </a:pPr>
            <a:r>
              <a:rPr lang="en-US" sz="3600" b="1" u="sng" dirty="0"/>
              <a:t>A</a:t>
            </a:r>
            <a:r>
              <a:rPr lang="en-US" sz="3600" dirty="0"/>
              <a:t>ttitude</a:t>
            </a:r>
          </a:p>
          <a:p>
            <a:pPr marL="0" indent="0">
              <a:buNone/>
            </a:pPr>
            <a:r>
              <a:rPr lang="en-US" sz="3600" b="1" u="sng" dirty="0"/>
              <a:t>B</a:t>
            </a:r>
            <a:r>
              <a:rPr lang="en-US" sz="3600" dirty="0"/>
              <a:t>ehavior</a:t>
            </a:r>
          </a:p>
          <a:p>
            <a:pPr marL="0" indent="0">
              <a:buNone/>
            </a:pPr>
            <a:r>
              <a:rPr lang="en-US" sz="3600" u="sng" dirty="0"/>
              <a:t>C</a:t>
            </a:r>
            <a:r>
              <a:rPr lang="en-US" sz="3600" dirty="0"/>
              <a:t>onversation</a:t>
            </a:r>
          </a:p>
          <a:p>
            <a:pPr marL="0" indent="0">
              <a:buNone/>
            </a:pPr>
            <a:r>
              <a:rPr lang="en-US" sz="3600" b="1" u="sng" dirty="0"/>
              <a:t>D</a:t>
            </a:r>
            <a:r>
              <a:rPr lang="en-US" sz="3600" dirty="0"/>
              <a:t>estination</a:t>
            </a:r>
          </a:p>
        </p:txBody>
      </p:sp>
    </p:spTree>
    <p:extLst>
      <p:ext uri="{BB962C8B-B14F-4D97-AF65-F5344CB8AC3E}">
        <p14:creationId xmlns:p14="http://schemas.microsoft.com/office/powerpoint/2010/main" val="3992231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41E70-6DFD-44F0-88A5-BCBB81CCD253}"/>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8D51F747-F7E5-4096-AD1E-67315D380887}"/>
              </a:ext>
            </a:extLst>
          </p:cNvPr>
          <p:cNvSpPr>
            <a:spLocks noGrp="1"/>
          </p:cNvSpPr>
          <p:nvPr>
            <p:ph idx="1"/>
          </p:nvPr>
        </p:nvSpPr>
        <p:spPr>
          <a:xfrm>
            <a:off x="685801" y="1695635"/>
            <a:ext cx="10131425" cy="4552765"/>
          </a:xfrm>
        </p:spPr>
        <p:txBody>
          <a:bodyPr>
            <a:normAutofit/>
          </a:bodyPr>
          <a:lstStyle/>
          <a:p>
            <a:pPr marL="0" indent="0">
              <a:buNone/>
            </a:pPr>
            <a:r>
              <a:rPr lang="en-US" sz="3600" dirty="0"/>
              <a:t>Your thoughts control your:</a:t>
            </a:r>
          </a:p>
          <a:p>
            <a:pPr marL="0" indent="0">
              <a:buNone/>
            </a:pPr>
            <a:r>
              <a:rPr lang="en-US" sz="3600" b="1" u="sng" dirty="0"/>
              <a:t>A</a:t>
            </a:r>
            <a:r>
              <a:rPr lang="en-US" sz="3600" dirty="0"/>
              <a:t>ttitude</a:t>
            </a:r>
          </a:p>
          <a:p>
            <a:pPr marL="0" indent="0">
              <a:buNone/>
            </a:pPr>
            <a:r>
              <a:rPr lang="en-US" sz="3600" b="1" u="sng" dirty="0"/>
              <a:t>B</a:t>
            </a:r>
            <a:r>
              <a:rPr lang="en-US" sz="3600" dirty="0"/>
              <a:t>ehavior</a:t>
            </a:r>
          </a:p>
          <a:p>
            <a:pPr marL="0" indent="0">
              <a:buNone/>
            </a:pPr>
            <a:r>
              <a:rPr lang="en-US" sz="3600" u="sng" dirty="0"/>
              <a:t>C</a:t>
            </a:r>
            <a:r>
              <a:rPr lang="en-US" sz="3600" dirty="0"/>
              <a:t>onversation</a:t>
            </a:r>
          </a:p>
          <a:p>
            <a:pPr marL="0" indent="0">
              <a:buNone/>
            </a:pPr>
            <a:r>
              <a:rPr lang="en-US" sz="3600" b="1" u="sng" dirty="0"/>
              <a:t>D</a:t>
            </a:r>
            <a:r>
              <a:rPr lang="en-US" sz="3600" dirty="0"/>
              <a:t>estination</a:t>
            </a:r>
          </a:p>
          <a:p>
            <a:pPr marL="0" indent="0">
              <a:buNone/>
            </a:pPr>
            <a:r>
              <a:rPr lang="en-US" sz="3600" b="1" u="sng" dirty="0"/>
              <a:t>E</a:t>
            </a:r>
            <a:r>
              <a:rPr lang="en-US" sz="3600" dirty="0"/>
              <a:t>xistence</a:t>
            </a:r>
          </a:p>
        </p:txBody>
      </p:sp>
    </p:spTree>
    <p:extLst>
      <p:ext uri="{BB962C8B-B14F-4D97-AF65-F5344CB8AC3E}">
        <p14:creationId xmlns:p14="http://schemas.microsoft.com/office/powerpoint/2010/main" val="2537572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79EB9-BFAA-4322-9C2D-8353E1FD3CCA}"/>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E31287A8-8E5F-4574-A1F8-4268AF71A995}"/>
              </a:ext>
            </a:extLst>
          </p:cNvPr>
          <p:cNvSpPr>
            <a:spLocks noGrp="1"/>
          </p:cNvSpPr>
          <p:nvPr>
            <p:ph idx="1"/>
          </p:nvPr>
        </p:nvSpPr>
        <p:spPr/>
        <p:txBody>
          <a:bodyPr>
            <a:normAutofit/>
          </a:bodyPr>
          <a:lstStyle/>
          <a:p>
            <a:pPr marL="0" indent="0" algn="ctr">
              <a:buNone/>
            </a:pPr>
            <a:r>
              <a:rPr lang="en-US" sz="3600" dirty="0"/>
              <a:t>Fixing your mind on what is true and God honoring keeps you from believing the lie. </a:t>
            </a:r>
          </a:p>
        </p:txBody>
      </p:sp>
    </p:spTree>
    <p:extLst>
      <p:ext uri="{BB962C8B-B14F-4D97-AF65-F5344CB8AC3E}">
        <p14:creationId xmlns:p14="http://schemas.microsoft.com/office/powerpoint/2010/main" val="1581193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3A59B-C598-4934-BBD4-FC8679BE8A0C}"/>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FB818E9D-4B63-415A-83E8-DAA5A372D8F1}"/>
              </a:ext>
            </a:extLst>
          </p:cNvPr>
          <p:cNvSpPr>
            <a:spLocks noGrp="1"/>
          </p:cNvSpPr>
          <p:nvPr>
            <p:ph idx="1"/>
          </p:nvPr>
        </p:nvSpPr>
        <p:spPr/>
        <p:txBody>
          <a:bodyPr>
            <a:normAutofit/>
          </a:bodyPr>
          <a:lstStyle/>
          <a:p>
            <a:pPr marL="0" indent="0">
              <a:buNone/>
            </a:pPr>
            <a:r>
              <a:rPr lang="en-US" sz="3600" dirty="0"/>
              <a:t>To keep our mind fixed on Christ we must:</a:t>
            </a:r>
          </a:p>
          <a:p>
            <a:pPr marL="0" indent="0">
              <a:buNone/>
            </a:pPr>
            <a:r>
              <a:rPr lang="en-US" sz="3600" b="1" u="sng" dirty="0"/>
              <a:t>A</a:t>
            </a:r>
            <a:r>
              <a:rPr lang="en-US" sz="3600" dirty="0"/>
              <a:t>ccept Christ if you haven’t already. </a:t>
            </a:r>
          </a:p>
          <a:p>
            <a:pPr marL="0" indent="0">
              <a:buNone/>
            </a:pPr>
            <a:r>
              <a:rPr lang="en-US" sz="3600" dirty="0"/>
              <a:t>Pay </a:t>
            </a:r>
            <a:r>
              <a:rPr lang="en-US" sz="3600" b="1" u="sng" dirty="0"/>
              <a:t>A</a:t>
            </a:r>
            <a:r>
              <a:rPr lang="en-US" sz="3600" dirty="0"/>
              <a:t>ttention to what you are thinking.</a:t>
            </a:r>
          </a:p>
          <a:p>
            <a:pPr marL="0" indent="0">
              <a:buNone/>
            </a:pPr>
            <a:r>
              <a:rPr lang="en-US" sz="3600" dirty="0"/>
              <a:t>Bring your thoughts into </a:t>
            </a:r>
            <a:r>
              <a:rPr lang="en-US" sz="3600" b="1" u="sng" dirty="0"/>
              <a:t>A</a:t>
            </a:r>
            <a:r>
              <a:rPr lang="en-US" sz="3600" dirty="0"/>
              <a:t>lignment with Christ.</a:t>
            </a:r>
          </a:p>
        </p:txBody>
      </p:sp>
    </p:spTree>
    <p:extLst>
      <p:ext uri="{BB962C8B-B14F-4D97-AF65-F5344CB8AC3E}">
        <p14:creationId xmlns:p14="http://schemas.microsoft.com/office/powerpoint/2010/main" val="3141788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3A59B-C598-4934-BBD4-FC8679BE8A0C}"/>
              </a:ext>
            </a:extLst>
          </p:cNvPr>
          <p:cNvSpPr>
            <a:spLocks noGrp="1"/>
          </p:cNvSpPr>
          <p:nvPr>
            <p:ph type="title"/>
          </p:nvPr>
        </p:nvSpPr>
        <p:spPr/>
        <p:txBody>
          <a:bodyPr/>
          <a:lstStyle/>
          <a:p>
            <a:r>
              <a:rPr lang="en-US" dirty="0"/>
              <a:t>Point three</a:t>
            </a:r>
          </a:p>
        </p:txBody>
      </p:sp>
      <p:sp>
        <p:nvSpPr>
          <p:cNvPr id="3" name="Content Placeholder 2">
            <a:extLst>
              <a:ext uri="{FF2B5EF4-FFF2-40B4-BE49-F238E27FC236}">
                <a16:creationId xmlns:a16="http://schemas.microsoft.com/office/drawing/2014/main" id="{FB818E9D-4B63-415A-83E8-DAA5A372D8F1}"/>
              </a:ext>
            </a:extLst>
          </p:cNvPr>
          <p:cNvSpPr>
            <a:spLocks noGrp="1"/>
          </p:cNvSpPr>
          <p:nvPr>
            <p:ph idx="1"/>
          </p:nvPr>
        </p:nvSpPr>
        <p:spPr/>
        <p:txBody>
          <a:bodyPr>
            <a:normAutofit/>
          </a:bodyPr>
          <a:lstStyle/>
          <a:p>
            <a:pPr marL="0" indent="0">
              <a:buNone/>
            </a:pPr>
            <a:r>
              <a:rPr lang="en-US" sz="3600" dirty="0"/>
              <a:t>To keep our mind fixed on Christ we must:</a:t>
            </a:r>
          </a:p>
          <a:p>
            <a:pPr marL="0" indent="0">
              <a:buNone/>
            </a:pPr>
            <a:r>
              <a:rPr lang="en-US" sz="3600" dirty="0"/>
              <a:t>Pay </a:t>
            </a:r>
            <a:r>
              <a:rPr lang="en-US" sz="3600" b="1" u="sng" dirty="0"/>
              <a:t>A</a:t>
            </a:r>
            <a:r>
              <a:rPr lang="en-US" sz="3600" dirty="0"/>
              <a:t>ttention and bring our thoughts into </a:t>
            </a:r>
            <a:r>
              <a:rPr lang="en-US" sz="3600" b="1" u="sng" dirty="0"/>
              <a:t>A</a:t>
            </a:r>
            <a:r>
              <a:rPr lang="en-US" sz="3600" dirty="0"/>
              <a:t>lignment</a:t>
            </a:r>
          </a:p>
          <a:p>
            <a:pPr marL="0" indent="0">
              <a:buNone/>
            </a:pPr>
            <a:r>
              <a:rPr lang="en-US" sz="3600" dirty="0"/>
              <a:t>Make them </a:t>
            </a:r>
            <a:r>
              <a:rPr lang="en-US" sz="3600" b="1" u="sng" dirty="0"/>
              <a:t>B</a:t>
            </a:r>
            <a:r>
              <a:rPr lang="en-US" sz="3600" dirty="0"/>
              <a:t>ehave</a:t>
            </a:r>
          </a:p>
        </p:txBody>
      </p:sp>
    </p:spTree>
    <p:extLst>
      <p:ext uri="{BB962C8B-B14F-4D97-AF65-F5344CB8AC3E}">
        <p14:creationId xmlns:p14="http://schemas.microsoft.com/office/powerpoint/2010/main" val="2306630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3A59B-C598-4934-BBD4-FC8679BE8A0C}"/>
              </a:ext>
            </a:extLst>
          </p:cNvPr>
          <p:cNvSpPr>
            <a:spLocks noGrp="1"/>
          </p:cNvSpPr>
          <p:nvPr>
            <p:ph type="title"/>
          </p:nvPr>
        </p:nvSpPr>
        <p:spPr/>
        <p:txBody>
          <a:bodyPr/>
          <a:lstStyle/>
          <a:p>
            <a:r>
              <a:rPr lang="en-US" dirty="0"/>
              <a:t>Point four</a:t>
            </a:r>
          </a:p>
        </p:txBody>
      </p:sp>
      <p:sp>
        <p:nvSpPr>
          <p:cNvPr id="3" name="Content Placeholder 2">
            <a:extLst>
              <a:ext uri="{FF2B5EF4-FFF2-40B4-BE49-F238E27FC236}">
                <a16:creationId xmlns:a16="http://schemas.microsoft.com/office/drawing/2014/main" id="{FB818E9D-4B63-415A-83E8-DAA5A372D8F1}"/>
              </a:ext>
            </a:extLst>
          </p:cNvPr>
          <p:cNvSpPr>
            <a:spLocks noGrp="1"/>
          </p:cNvSpPr>
          <p:nvPr>
            <p:ph idx="1"/>
          </p:nvPr>
        </p:nvSpPr>
        <p:spPr/>
        <p:txBody>
          <a:bodyPr>
            <a:normAutofit/>
          </a:bodyPr>
          <a:lstStyle/>
          <a:p>
            <a:pPr marL="0" indent="0">
              <a:buNone/>
            </a:pPr>
            <a:r>
              <a:rPr lang="en-US" sz="3600" dirty="0"/>
              <a:t>To keep our mind fixed on Christ we must:</a:t>
            </a:r>
          </a:p>
          <a:p>
            <a:pPr marL="0" indent="0">
              <a:buNone/>
            </a:pPr>
            <a:r>
              <a:rPr lang="en-US" sz="3600" dirty="0"/>
              <a:t>Pay </a:t>
            </a:r>
            <a:r>
              <a:rPr lang="en-US" sz="3600" b="1" u="sng" dirty="0"/>
              <a:t>A</a:t>
            </a:r>
            <a:r>
              <a:rPr lang="en-US" sz="3600" dirty="0"/>
              <a:t>ttention and bring our thoughts into </a:t>
            </a:r>
            <a:r>
              <a:rPr lang="en-US" sz="3600" b="1" u="sng" dirty="0"/>
              <a:t>A</a:t>
            </a:r>
            <a:r>
              <a:rPr lang="en-US" sz="3600" dirty="0"/>
              <a:t>lignment.</a:t>
            </a:r>
          </a:p>
          <a:p>
            <a:pPr marL="0" indent="0">
              <a:buNone/>
            </a:pPr>
            <a:r>
              <a:rPr lang="en-US" sz="3600" dirty="0"/>
              <a:t>Make them </a:t>
            </a:r>
            <a:r>
              <a:rPr lang="en-US" sz="3600" b="1" u="sng" dirty="0"/>
              <a:t>B</a:t>
            </a:r>
            <a:r>
              <a:rPr lang="en-US" sz="3600" dirty="0"/>
              <a:t>ehave.</a:t>
            </a:r>
          </a:p>
          <a:p>
            <a:pPr marL="0" indent="0">
              <a:buNone/>
            </a:pPr>
            <a:r>
              <a:rPr lang="en-US" sz="3600" dirty="0"/>
              <a:t>Keep </a:t>
            </a:r>
            <a:r>
              <a:rPr lang="en-US" sz="3600" b="1" u="sng" dirty="0"/>
              <a:t>C</a:t>
            </a:r>
            <a:r>
              <a:rPr lang="en-US" sz="3600" dirty="0"/>
              <a:t>ontrol so Christ can work.</a:t>
            </a:r>
          </a:p>
        </p:txBody>
      </p:sp>
    </p:spTree>
    <p:extLst>
      <p:ext uri="{BB962C8B-B14F-4D97-AF65-F5344CB8AC3E}">
        <p14:creationId xmlns:p14="http://schemas.microsoft.com/office/powerpoint/2010/main" val="418362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911EC-78A5-49C1-9710-21D469307F6F}"/>
              </a:ext>
            </a:extLst>
          </p:cNvPr>
          <p:cNvSpPr>
            <a:spLocks noGrp="1"/>
          </p:cNvSpPr>
          <p:nvPr>
            <p:ph type="title"/>
          </p:nvPr>
        </p:nvSpPr>
        <p:spPr>
          <a:xfrm>
            <a:off x="685801" y="62145"/>
            <a:ext cx="10131425" cy="1065320"/>
          </a:xfrm>
        </p:spPr>
        <p:txBody>
          <a:bodyPr/>
          <a:lstStyle/>
          <a:p>
            <a:r>
              <a:rPr lang="en-US" dirty="0"/>
              <a:t>Philippians 4:4-9 </a:t>
            </a:r>
            <a:r>
              <a:rPr lang="en-US" dirty="0" err="1"/>
              <a:t>nlt</a:t>
            </a:r>
            <a:endParaRPr lang="en-US" dirty="0"/>
          </a:p>
        </p:txBody>
      </p:sp>
      <p:sp>
        <p:nvSpPr>
          <p:cNvPr id="3" name="Content Placeholder 2">
            <a:extLst>
              <a:ext uri="{FF2B5EF4-FFF2-40B4-BE49-F238E27FC236}">
                <a16:creationId xmlns:a16="http://schemas.microsoft.com/office/drawing/2014/main" id="{88DAB050-79BF-40D9-85C7-04442FAF0195}"/>
              </a:ext>
            </a:extLst>
          </p:cNvPr>
          <p:cNvSpPr>
            <a:spLocks noGrp="1"/>
          </p:cNvSpPr>
          <p:nvPr>
            <p:ph idx="1"/>
          </p:nvPr>
        </p:nvSpPr>
        <p:spPr>
          <a:xfrm>
            <a:off x="685801" y="861134"/>
            <a:ext cx="10131425" cy="5805995"/>
          </a:xfrm>
        </p:spPr>
        <p:txBody>
          <a:bodyPr>
            <a:normAutofit/>
          </a:bodyPr>
          <a:lstStyle/>
          <a:p>
            <a:r>
              <a:rPr lang="en-US" sz="3200" dirty="0"/>
              <a:t>4 Always be full of joy in the Lord. I say it again—rejoice! </a:t>
            </a:r>
          </a:p>
          <a:p>
            <a:r>
              <a:rPr lang="en-US" sz="3200" b="1" dirty="0"/>
              <a:t>5</a:t>
            </a:r>
            <a:r>
              <a:rPr lang="en-US" sz="3200" dirty="0"/>
              <a:t> Let everyone see that you are considerate in all you do. Remember, the Lord is coming soon.</a:t>
            </a:r>
          </a:p>
          <a:p>
            <a:r>
              <a:rPr lang="en-US" sz="3200" b="1" dirty="0"/>
              <a:t>6</a:t>
            </a:r>
            <a:r>
              <a:rPr lang="en-US" sz="3200" dirty="0"/>
              <a:t> Don’t worry about anything; instead, pray about everything. Tell God what you need, and thank him for all he has done. </a:t>
            </a:r>
          </a:p>
          <a:p>
            <a:r>
              <a:rPr lang="en-US" sz="3200" b="1" dirty="0"/>
              <a:t>7</a:t>
            </a:r>
            <a:r>
              <a:rPr lang="en-US" sz="3200" dirty="0"/>
              <a:t> Then you will experience God’s peace, which exceeds anything we can understand. His peace will guard your hearts and minds as you live in Christ Jesus. </a:t>
            </a:r>
          </a:p>
          <a:p>
            <a:endParaRPr lang="en-US" dirty="0"/>
          </a:p>
        </p:txBody>
      </p:sp>
    </p:spTree>
    <p:extLst>
      <p:ext uri="{BB962C8B-B14F-4D97-AF65-F5344CB8AC3E}">
        <p14:creationId xmlns:p14="http://schemas.microsoft.com/office/powerpoint/2010/main" val="1588323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32DB4-440B-4B58-9930-458E39E1205D}"/>
              </a:ext>
            </a:extLst>
          </p:cNvPr>
          <p:cNvSpPr>
            <a:spLocks noGrp="1"/>
          </p:cNvSpPr>
          <p:nvPr>
            <p:ph type="title"/>
          </p:nvPr>
        </p:nvSpPr>
        <p:spPr/>
        <p:txBody>
          <a:bodyPr/>
          <a:lstStyle/>
          <a:p>
            <a:r>
              <a:rPr lang="en-US" dirty="0"/>
              <a:t>Point four</a:t>
            </a:r>
          </a:p>
        </p:txBody>
      </p:sp>
      <p:sp>
        <p:nvSpPr>
          <p:cNvPr id="3" name="Content Placeholder 2">
            <a:extLst>
              <a:ext uri="{FF2B5EF4-FFF2-40B4-BE49-F238E27FC236}">
                <a16:creationId xmlns:a16="http://schemas.microsoft.com/office/drawing/2014/main" id="{2A635E74-C57A-434E-8A04-C2B9E22E01E1}"/>
              </a:ext>
            </a:extLst>
          </p:cNvPr>
          <p:cNvSpPr>
            <a:spLocks noGrp="1"/>
          </p:cNvSpPr>
          <p:nvPr>
            <p:ph idx="1"/>
          </p:nvPr>
        </p:nvSpPr>
        <p:spPr/>
        <p:txBody>
          <a:bodyPr>
            <a:normAutofit/>
          </a:bodyPr>
          <a:lstStyle/>
          <a:p>
            <a:pPr marL="0" indent="0" algn="ctr">
              <a:buNone/>
            </a:pPr>
            <a:r>
              <a:rPr lang="en-US" sz="3600" dirty="0"/>
              <a:t>Controlling your thought life is not automatic once you are saved.  It takes work. </a:t>
            </a:r>
          </a:p>
        </p:txBody>
      </p:sp>
    </p:spTree>
    <p:extLst>
      <p:ext uri="{BB962C8B-B14F-4D97-AF65-F5344CB8AC3E}">
        <p14:creationId xmlns:p14="http://schemas.microsoft.com/office/powerpoint/2010/main" val="2337968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32DB4-440B-4B58-9930-458E39E1205D}"/>
              </a:ext>
            </a:extLst>
          </p:cNvPr>
          <p:cNvSpPr>
            <a:spLocks noGrp="1"/>
          </p:cNvSpPr>
          <p:nvPr>
            <p:ph type="title"/>
          </p:nvPr>
        </p:nvSpPr>
        <p:spPr/>
        <p:txBody>
          <a:bodyPr/>
          <a:lstStyle/>
          <a:p>
            <a:r>
              <a:rPr lang="en-US" dirty="0"/>
              <a:t>Point four</a:t>
            </a:r>
          </a:p>
        </p:txBody>
      </p:sp>
      <p:sp>
        <p:nvSpPr>
          <p:cNvPr id="3" name="Content Placeholder 2">
            <a:extLst>
              <a:ext uri="{FF2B5EF4-FFF2-40B4-BE49-F238E27FC236}">
                <a16:creationId xmlns:a16="http://schemas.microsoft.com/office/drawing/2014/main" id="{2A635E74-C57A-434E-8A04-C2B9E22E01E1}"/>
              </a:ext>
            </a:extLst>
          </p:cNvPr>
          <p:cNvSpPr>
            <a:spLocks noGrp="1"/>
          </p:cNvSpPr>
          <p:nvPr>
            <p:ph idx="1"/>
          </p:nvPr>
        </p:nvSpPr>
        <p:spPr/>
        <p:txBody>
          <a:bodyPr>
            <a:normAutofit/>
          </a:bodyPr>
          <a:lstStyle/>
          <a:p>
            <a:pPr marL="0" indent="0" algn="ctr">
              <a:buNone/>
            </a:pPr>
            <a:r>
              <a:rPr lang="en-US" sz="3600" dirty="0"/>
              <a:t>We are responsible for what we allow into our minds.  </a:t>
            </a:r>
          </a:p>
        </p:txBody>
      </p:sp>
    </p:spTree>
    <p:extLst>
      <p:ext uri="{BB962C8B-B14F-4D97-AF65-F5344CB8AC3E}">
        <p14:creationId xmlns:p14="http://schemas.microsoft.com/office/powerpoint/2010/main" val="1194899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A60F-B847-41CC-A9A6-234CCB8DD56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FE79E18C-95EE-4EBD-B406-A66C87E15C83}"/>
              </a:ext>
            </a:extLst>
          </p:cNvPr>
          <p:cNvSpPr>
            <a:spLocks noGrp="1"/>
          </p:cNvSpPr>
          <p:nvPr>
            <p:ph idx="1"/>
          </p:nvPr>
        </p:nvSpPr>
        <p:spPr/>
        <p:txBody>
          <a:bodyPr>
            <a:normAutofit/>
          </a:bodyPr>
          <a:lstStyle/>
          <a:p>
            <a:pPr marL="0" indent="0">
              <a:buNone/>
            </a:pPr>
            <a:r>
              <a:rPr lang="en-US" sz="3600" dirty="0"/>
              <a:t>God will not make us behave.  He won’t control our thoughts, that is up to us.  He wants us to behave because He loves us and wants us to love Him. </a:t>
            </a:r>
          </a:p>
        </p:txBody>
      </p:sp>
    </p:spTree>
    <p:extLst>
      <p:ext uri="{BB962C8B-B14F-4D97-AF65-F5344CB8AC3E}">
        <p14:creationId xmlns:p14="http://schemas.microsoft.com/office/powerpoint/2010/main" val="2475057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C0F6-AC28-471B-ABF4-71FC0319C4F0}"/>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B942680E-144B-4C43-852F-5DB9692C4514}"/>
              </a:ext>
            </a:extLst>
          </p:cNvPr>
          <p:cNvSpPr>
            <a:spLocks noGrp="1"/>
          </p:cNvSpPr>
          <p:nvPr>
            <p:ph idx="1"/>
          </p:nvPr>
        </p:nvSpPr>
        <p:spPr/>
        <p:txBody>
          <a:bodyPr/>
          <a:lstStyle/>
          <a:p>
            <a:pPr marL="0" indent="0">
              <a:buNone/>
            </a:pPr>
            <a:r>
              <a:rPr lang="en-US" sz="3600" dirty="0"/>
              <a:t>Control your thoughts by:</a:t>
            </a:r>
          </a:p>
          <a:p>
            <a:pPr marL="0" indent="0">
              <a:buNone/>
            </a:pPr>
            <a:r>
              <a:rPr lang="en-US" sz="3600" dirty="0"/>
              <a:t>Paying </a:t>
            </a:r>
            <a:r>
              <a:rPr lang="en-US" sz="3600" b="1" u="sng" dirty="0"/>
              <a:t>A</a:t>
            </a:r>
            <a:r>
              <a:rPr lang="en-US" sz="3600" dirty="0"/>
              <a:t>ttention</a:t>
            </a:r>
          </a:p>
          <a:p>
            <a:pPr marL="0" indent="0">
              <a:buNone/>
            </a:pPr>
            <a:r>
              <a:rPr lang="en-US" sz="3600" dirty="0"/>
              <a:t>Making them </a:t>
            </a:r>
            <a:r>
              <a:rPr lang="en-US" sz="3600" b="1" u="sng" dirty="0"/>
              <a:t>B</a:t>
            </a:r>
            <a:r>
              <a:rPr lang="en-US" sz="3600" dirty="0"/>
              <a:t>ehave</a:t>
            </a:r>
          </a:p>
          <a:p>
            <a:pPr marL="0" indent="0">
              <a:buNone/>
            </a:pPr>
            <a:r>
              <a:rPr lang="en-US" sz="3600" dirty="0"/>
              <a:t>Keeping </a:t>
            </a:r>
            <a:r>
              <a:rPr lang="en-US" sz="3600" b="1" u="sng" dirty="0"/>
              <a:t>C</a:t>
            </a:r>
            <a:r>
              <a:rPr lang="en-US" sz="3600" dirty="0"/>
              <a:t>ontrol</a:t>
            </a:r>
          </a:p>
          <a:p>
            <a:pPr marL="0" indent="0">
              <a:buNone/>
            </a:pPr>
            <a:endParaRPr lang="en-US" dirty="0"/>
          </a:p>
        </p:txBody>
      </p:sp>
    </p:spTree>
    <p:extLst>
      <p:ext uri="{BB962C8B-B14F-4D97-AF65-F5344CB8AC3E}">
        <p14:creationId xmlns:p14="http://schemas.microsoft.com/office/powerpoint/2010/main" val="4195314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525BD-85D9-414E-9592-42482052A9AD}"/>
              </a:ext>
            </a:extLst>
          </p:cNvPr>
          <p:cNvSpPr>
            <a:spLocks noGrp="1"/>
          </p:cNvSpPr>
          <p:nvPr>
            <p:ph type="title"/>
          </p:nvPr>
        </p:nvSpPr>
        <p:spPr/>
        <p:txBody>
          <a:bodyPr/>
          <a:lstStyle/>
          <a:p>
            <a:r>
              <a:rPr lang="en-US" dirty="0"/>
              <a:t>Job description of a prayer warrior</a:t>
            </a:r>
          </a:p>
        </p:txBody>
      </p:sp>
      <p:sp>
        <p:nvSpPr>
          <p:cNvPr id="3" name="Content Placeholder 2">
            <a:extLst>
              <a:ext uri="{FF2B5EF4-FFF2-40B4-BE49-F238E27FC236}">
                <a16:creationId xmlns:a16="http://schemas.microsoft.com/office/drawing/2014/main" id="{4608AA44-7CCC-4731-8423-37CD1F4CC84A}"/>
              </a:ext>
            </a:extLst>
          </p:cNvPr>
          <p:cNvSpPr>
            <a:spLocks noGrp="1"/>
          </p:cNvSpPr>
          <p:nvPr>
            <p:ph idx="1"/>
          </p:nvPr>
        </p:nvSpPr>
        <p:spPr>
          <a:xfrm>
            <a:off x="685801" y="1775534"/>
            <a:ext cx="10131425" cy="4616387"/>
          </a:xfrm>
        </p:spPr>
        <p:txBody>
          <a:bodyPr>
            <a:normAutofit/>
          </a:bodyPr>
          <a:lstStyle/>
          <a:p>
            <a:pPr marL="342900" indent="-342900">
              <a:buAutoNum type="arabicPeriod"/>
            </a:pPr>
            <a:r>
              <a:rPr lang="en-US" sz="3200" dirty="0"/>
              <a:t>Be Joyful.</a:t>
            </a:r>
          </a:p>
          <a:p>
            <a:pPr marL="342900" indent="-342900">
              <a:buAutoNum type="arabicPeriod"/>
            </a:pPr>
            <a:r>
              <a:rPr lang="en-US" sz="3200" dirty="0"/>
              <a:t>Be considerate.</a:t>
            </a:r>
          </a:p>
          <a:p>
            <a:pPr marL="342900" indent="-342900">
              <a:buAutoNum type="arabicPeriod"/>
            </a:pPr>
            <a:r>
              <a:rPr lang="en-US" sz="3200" dirty="0"/>
              <a:t>Don’t worry about anything.</a:t>
            </a:r>
          </a:p>
          <a:p>
            <a:pPr marL="342900" indent="-342900">
              <a:buAutoNum type="arabicPeriod"/>
            </a:pPr>
            <a:r>
              <a:rPr lang="en-US" sz="3200" dirty="0"/>
              <a:t>Pray about everything.</a:t>
            </a:r>
          </a:p>
          <a:p>
            <a:pPr marL="342900" indent="-342900">
              <a:buAutoNum type="arabicPeriod"/>
            </a:pPr>
            <a:r>
              <a:rPr lang="en-US" sz="3200" dirty="0"/>
              <a:t>Tell God what you need.</a:t>
            </a:r>
          </a:p>
          <a:p>
            <a:pPr marL="342900" indent="-342900">
              <a:buAutoNum type="arabicPeriod"/>
            </a:pPr>
            <a:r>
              <a:rPr lang="en-US" sz="3200" dirty="0"/>
              <a:t>Thank Him for what He has done. </a:t>
            </a:r>
          </a:p>
          <a:p>
            <a:pPr marL="342900" indent="-342900">
              <a:buAutoNum type="arabicPeriod"/>
            </a:pPr>
            <a:endParaRPr lang="en-US" dirty="0"/>
          </a:p>
        </p:txBody>
      </p:sp>
    </p:spTree>
    <p:extLst>
      <p:ext uri="{BB962C8B-B14F-4D97-AF65-F5344CB8AC3E}">
        <p14:creationId xmlns:p14="http://schemas.microsoft.com/office/powerpoint/2010/main" val="4144396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F1A73-EB0B-4D9F-BC16-5E9568A988A8}"/>
              </a:ext>
            </a:extLst>
          </p:cNvPr>
          <p:cNvSpPr>
            <a:spLocks noGrp="1"/>
          </p:cNvSpPr>
          <p:nvPr>
            <p:ph type="title"/>
          </p:nvPr>
        </p:nvSpPr>
        <p:spPr>
          <a:xfrm>
            <a:off x="685801" y="-656947"/>
            <a:ext cx="10131425" cy="2423604"/>
          </a:xfrm>
        </p:spPr>
        <p:txBody>
          <a:bodyPr/>
          <a:lstStyle/>
          <a:p>
            <a:r>
              <a:rPr lang="en-US" dirty="0"/>
              <a:t>Philippians 4:4-9 NLT</a:t>
            </a:r>
          </a:p>
        </p:txBody>
      </p:sp>
      <p:sp>
        <p:nvSpPr>
          <p:cNvPr id="3" name="Content Placeholder 2">
            <a:extLst>
              <a:ext uri="{FF2B5EF4-FFF2-40B4-BE49-F238E27FC236}">
                <a16:creationId xmlns:a16="http://schemas.microsoft.com/office/drawing/2014/main" id="{2DE22D59-AB38-495D-9959-D2561D4B7D38}"/>
              </a:ext>
            </a:extLst>
          </p:cNvPr>
          <p:cNvSpPr>
            <a:spLocks noGrp="1"/>
          </p:cNvSpPr>
          <p:nvPr>
            <p:ph idx="1"/>
          </p:nvPr>
        </p:nvSpPr>
        <p:spPr>
          <a:xfrm>
            <a:off x="685801" y="1029810"/>
            <a:ext cx="10131425" cy="5433133"/>
          </a:xfrm>
        </p:spPr>
        <p:txBody>
          <a:bodyPr>
            <a:normAutofit/>
          </a:bodyPr>
          <a:lstStyle/>
          <a:p>
            <a:r>
              <a:rPr lang="en-US" sz="3200" b="1" dirty="0"/>
              <a:t>8</a:t>
            </a:r>
            <a:r>
              <a:rPr lang="en-US" sz="3200" dirty="0"/>
              <a:t> And now, dear brothers and sisters, one final thing. Fix your thoughts on what is true, and honorable, and right, and pure, and lovely, and admirable. Think about things that are excellent and worthy of praise. </a:t>
            </a:r>
          </a:p>
          <a:p>
            <a:r>
              <a:rPr lang="en-US" sz="3200" b="1" dirty="0"/>
              <a:t>9</a:t>
            </a:r>
            <a:r>
              <a:rPr lang="en-US" sz="3200" dirty="0"/>
              <a:t> Keep putting into practice all you learned and received from me—everything you heard from me and saw me doing. Then the God of peace will be with you. </a:t>
            </a:r>
          </a:p>
          <a:p>
            <a:endParaRPr lang="en-US" dirty="0"/>
          </a:p>
        </p:txBody>
      </p:sp>
    </p:spTree>
    <p:extLst>
      <p:ext uri="{BB962C8B-B14F-4D97-AF65-F5344CB8AC3E}">
        <p14:creationId xmlns:p14="http://schemas.microsoft.com/office/powerpoint/2010/main" val="3255367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0F0F1-4982-42A5-9EC9-71700F88F285}"/>
              </a:ext>
            </a:extLst>
          </p:cNvPr>
          <p:cNvSpPr>
            <a:spLocks noGrp="1"/>
          </p:cNvSpPr>
          <p:nvPr>
            <p:ph type="title"/>
          </p:nvPr>
        </p:nvSpPr>
        <p:spPr/>
        <p:txBody>
          <a:bodyPr/>
          <a:lstStyle/>
          <a:p>
            <a:r>
              <a:rPr lang="en-US" dirty="0"/>
              <a:t>Philippians 4:8 amp</a:t>
            </a:r>
          </a:p>
        </p:txBody>
      </p:sp>
      <p:sp>
        <p:nvSpPr>
          <p:cNvPr id="3" name="Content Placeholder 2">
            <a:extLst>
              <a:ext uri="{FF2B5EF4-FFF2-40B4-BE49-F238E27FC236}">
                <a16:creationId xmlns:a16="http://schemas.microsoft.com/office/drawing/2014/main" id="{84983140-1ADF-4044-830F-997E0C316D64}"/>
              </a:ext>
            </a:extLst>
          </p:cNvPr>
          <p:cNvSpPr>
            <a:spLocks noGrp="1"/>
          </p:cNvSpPr>
          <p:nvPr>
            <p:ph idx="1"/>
          </p:nvPr>
        </p:nvSpPr>
        <p:spPr>
          <a:xfrm>
            <a:off x="685801" y="1722269"/>
            <a:ext cx="10131425" cy="4802818"/>
          </a:xfrm>
        </p:spPr>
        <p:txBody>
          <a:bodyPr>
            <a:normAutofit/>
          </a:bodyPr>
          <a:lstStyle/>
          <a:p>
            <a:r>
              <a:rPr lang="en-US" sz="3200" dirty="0"/>
              <a:t>8 Finally, believers, whatever is true, whatever is honorable </a:t>
            </a:r>
            <a:r>
              <a:rPr lang="en-US" sz="3200" i="1" dirty="0"/>
              <a:t>and</a:t>
            </a:r>
            <a:r>
              <a:rPr lang="en-US" sz="3200" dirty="0"/>
              <a:t> worthy of respect, whatever is right </a:t>
            </a:r>
            <a:r>
              <a:rPr lang="en-US" sz="3200" i="1" dirty="0"/>
              <a:t>and</a:t>
            </a:r>
            <a:r>
              <a:rPr lang="en-US" sz="3200" dirty="0"/>
              <a:t> confirmed by God’s word, whatever is pure </a:t>
            </a:r>
            <a:r>
              <a:rPr lang="en-US" sz="3200" i="1" dirty="0"/>
              <a:t>and</a:t>
            </a:r>
            <a:r>
              <a:rPr lang="en-US" sz="3200" dirty="0"/>
              <a:t> wholesome, whatever is lovely </a:t>
            </a:r>
            <a:r>
              <a:rPr lang="en-US" sz="3200" i="1" dirty="0"/>
              <a:t>and</a:t>
            </a:r>
            <a:r>
              <a:rPr lang="en-US" sz="3200" dirty="0"/>
              <a:t> brings peace, whatever is admirable </a:t>
            </a:r>
            <a:r>
              <a:rPr lang="en-US" sz="3200" i="1" dirty="0"/>
              <a:t>and</a:t>
            </a:r>
            <a:r>
              <a:rPr lang="en-US" sz="3200" dirty="0"/>
              <a:t> of good repute; if there is any excellence, if there is anything worthy of praise, think </a:t>
            </a:r>
            <a:r>
              <a:rPr lang="en-US" sz="3200" i="1" dirty="0"/>
              <a:t>continually</a:t>
            </a:r>
            <a:r>
              <a:rPr lang="en-US" sz="3200" dirty="0"/>
              <a:t> on these things [center your mind on them, and implant them in your heart].</a:t>
            </a:r>
          </a:p>
          <a:p>
            <a:endParaRPr lang="en-US" sz="2400" dirty="0"/>
          </a:p>
        </p:txBody>
      </p:sp>
    </p:spTree>
    <p:extLst>
      <p:ext uri="{BB962C8B-B14F-4D97-AF65-F5344CB8AC3E}">
        <p14:creationId xmlns:p14="http://schemas.microsoft.com/office/powerpoint/2010/main" val="1817265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1F296-11C6-4E68-88EA-7149EF9B0F94}"/>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273B4542-9F81-4FD1-8EB3-C273484C2F2C}"/>
              </a:ext>
            </a:extLst>
          </p:cNvPr>
          <p:cNvSpPr>
            <a:spLocks noGrp="1"/>
          </p:cNvSpPr>
          <p:nvPr>
            <p:ph idx="1"/>
          </p:nvPr>
        </p:nvSpPr>
        <p:spPr/>
        <p:txBody>
          <a:bodyPr>
            <a:normAutofit/>
          </a:bodyPr>
          <a:lstStyle/>
          <a:p>
            <a:pPr marL="0" indent="0" algn="ctr">
              <a:buNone/>
            </a:pPr>
            <a:r>
              <a:rPr lang="en-US" sz="3600" dirty="0"/>
              <a:t>There are so many lies out there it is hard to know what the truth is. </a:t>
            </a:r>
          </a:p>
        </p:txBody>
      </p:sp>
    </p:spTree>
    <p:extLst>
      <p:ext uri="{BB962C8B-B14F-4D97-AF65-F5344CB8AC3E}">
        <p14:creationId xmlns:p14="http://schemas.microsoft.com/office/powerpoint/2010/main" val="3872147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7A5FA-A393-477E-950E-36671667BF18}"/>
              </a:ext>
            </a:extLst>
          </p:cNvPr>
          <p:cNvSpPr>
            <a:spLocks noGrp="1"/>
          </p:cNvSpPr>
          <p:nvPr>
            <p:ph type="title"/>
          </p:nvPr>
        </p:nvSpPr>
        <p:spPr/>
        <p:txBody>
          <a:bodyPr/>
          <a:lstStyle/>
          <a:p>
            <a:r>
              <a:rPr lang="en-US" dirty="0"/>
              <a:t>Job 8:44 NIV</a:t>
            </a:r>
          </a:p>
        </p:txBody>
      </p:sp>
      <p:sp>
        <p:nvSpPr>
          <p:cNvPr id="3" name="Content Placeholder 2">
            <a:extLst>
              <a:ext uri="{FF2B5EF4-FFF2-40B4-BE49-F238E27FC236}">
                <a16:creationId xmlns:a16="http://schemas.microsoft.com/office/drawing/2014/main" id="{8AAA0239-678F-4510-B777-CB721B5EB028}"/>
              </a:ext>
            </a:extLst>
          </p:cNvPr>
          <p:cNvSpPr>
            <a:spLocks noGrp="1"/>
          </p:cNvSpPr>
          <p:nvPr>
            <p:ph idx="1"/>
          </p:nvPr>
        </p:nvSpPr>
        <p:spPr/>
        <p:txBody>
          <a:bodyPr>
            <a:normAutofit/>
          </a:bodyPr>
          <a:lstStyle/>
          <a:p>
            <a:pPr marL="0" indent="0">
              <a:buNone/>
            </a:pPr>
            <a:r>
              <a:rPr lang="en-US" sz="3600" b="1" dirty="0"/>
              <a:t>Y</a:t>
            </a:r>
            <a:r>
              <a:rPr lang="en-US" sz="3600" dirty="0"/>
              <a:t>ou belong to your father, the devil, and you want to carry out your father’s desires. He was a murderer from the beginning, not holding to the truth, for there is no truth in him. When he lies, he speaks his native language, for he is a liar and the </a:t>
            </a:r>
            <a:r>
              <a:rPr lang="en-US" sz="3600" b="1" dirty="0"/>
              <a:t>father of lies</a:t>
            </a:r>
            <a:r>
              <a:rPr lang="en-US" sz="3600" dirty="0"/>
              <a:t>. </a:t>
            </a:r>
          </a:p>
        </p:txBody>
      </p:sp>
    </p:spTree>
    <p:extLst>
      <p:ext uri="{BB962C8B-B14F-4D97-AF65-F5344CB8AC3E}">
        <p14:creationId xmlns:p14="http://schemas.microsoft.com/office/powerpoint/2010/main" val="1769645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E3B1-26FE-448E-BFC0-807356B2A122}"/>
              </a:ext>
            </a:extLst>
          </p:cNvPr>
          <p:cNvSpPr>
            <a:spLocks noGrp="1"/>
          </p:cNvSpPr>
          <p:nvPr>
            <p:ph type="title"/>
          </p:nvPr>
        </p:nvSpPr>
        <p:spPr/>
        <p:txBody>
          <a:bodyPr/>
          <a:lstStyle/>
          <a:p>
            <a:r>
              <a:rPr lang="en-US" dirty="0"/>
              <a:t>Example of a lie</a:t>
            </a:r>
          </a:p>
        </p:txBody>
      </p:sp>
      <p:sp>
        <p:nvSpPr>
          <p:cNvPr id="3" name="Content Placeholder 2">
            <a:extLst>
              <a:ext uri="{FF2B5EF4-FFF2-40B4-BE49-F238E27FC236}">
                <a16:creationId xmlns:a16="http://schemas.microsoft.com/office/drawing/2014/main" id="{BE2ED928-FA33-4F4E-8872-F3BC63617B0F}"/>
              </a:ext>
            </a:extLst>
          </p:cNvPr>
          <p:cNvSpPr>
            <a:spLocks noGrp="1"/>
          </p:cNvSpPr>
          <p:nvPr>
            <p:ph idx="1"/>
          </p:nvPr>
        </p:nvSpPr>
        <p:spPr/>
        <p:txBody>
          <a:bodyPr>
            <a:normAutofit/>
          </a:bodyPr>
          <a:lstStyle/>
          <a:p>
            <a:pPr marL="0" indent="0" algn="ctr">
              <a:buNone/>
            </a:pPr>
            <a:r>
              <a:rPr lang="en-US" sz="3600" dirty="0"/>
              <a:t>There is no hope for your lost friend or loved one.  They are too far gone. </a:t>
            </a:r>
          </a:p>
        </p:txBody>
      </p:sp>
    </p:spTree>
    <p:extLst>
      <p:ext uri="{BB962C8B-B14F-4D97-AF65-F5344CB8AC3E}">
        <p14:creationId xmlns:p14="http://schemas.microsoft.com/office/powerpoint/2010/main" val="489557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89A3B-AF2B-4A85-B4B0-D45B65A1DB13}"/>
              </a:ext>
            </a:extLst>
          </p:cNvPr>
          <p:cNvSpPr>
            <a:spLocks noGrp="1"/>
          </p:cNvSpPr>
          <p:nvPr>
            <p:ph type="title"/>
          </p:nvPr>
        </p:nvSpPr>
        <p:spPr/>
        <p:txBody>
          <a:bodyPr/>
          <a:lstStyle/>
          <a:p>
            <a:r>
              <a:rPr lang="en-US" dirty="0"/>
              <a:t>TRUTH </a:t>
            </a:r>
          </a:p>
        </p:txBody>
      </p:sp>
      <p:sp>
        <p:nvSpPr>
          <p:cNvPr id="3" name="Content Placeholder 2">
            <a:extLst>
              <a:ext uri="{FF2B5EF4-FFF2-40B4-BE49-F238E27FC236}">
                <a16:creationId xmlns:a16="http://schemas.microsoft.com/office/drawing/2014/main" id="{6DB791EB-C588-4A9F-A8B0-C402EB3C4F6D}"/>
              </a:ext>
            </a:extLst>
          </p:cNvPr>
          <p:cNvSpPr>
            <a:spLocks noGrp="1"/>
          </p:cNvSpPr>
          <p:nvPr>
            <p:ph idx="1"/>
          </p:nvPr>
        </p:nvSpPr>
        <p:spPr>
          <a:xfrm>
            <a:off x="685801" y="1953087"/>
            <a:ext cx="10131425" cy="4456590"/>
          </a:xfrm>
        </p:spPr>
        <p:txBody>
          <a:bodyPr/>
          <a:lstStyle/>
          <a:p>
            <a:pPr marL="0" indent="0" algn="ctr">
              <a:buNone/>
            </a:pPr>
            <a:r>
              <a:rPr lang="en-US" dirty="0"/>
              <a:t>	</a:t>
            </a:r>
            <a:r>
              <a:rPr lang="en-US" sz="3600" dirty="0"/>
              <a:t>For the Son of Man came to seek and save those who are lost.  Luke 19:10</a:t>
            </a:r>
          </a:p>
          <a:p>
            <a:pPr marL="0" indent="0" algn="ctr">
              <a:buNone/>
            </a:pPr>
            <a:endParaRPr lang="en-US" sz="3600" dirty="0"/>
          </a:p>
          <a:p>
            <a:pPr marL="0" indent="0" algn="ctr">
              <a:buNone/>
            </a:pPr>
            <a:r>
              <a:rPr lang="en-US" sz="3600" dirty="0"/>
              <a:t>For this is how God loved the world: He gave his one and only Son, so that everyone who believes in him will not perish but have eternal life.  John 3:16</a:t>
            </a:r>
          </a:p>
          <a:p>
            <a:pPr marL="0" indent="0" algn="ctr">
              <a:buNone/>
            </a:pPr>
            <a:endParaRPr lang="en-US" sz="3600" dirty="0"/>
          </a:p>
        </p:txBody>
      </p:sp>
    </p:spTree>
    <p:extLst>
      <p:ext uri="{BB962C8B-B14F-4D97-AF65-F5344CB8AC3E}">
        <p14:creationId xmlns:p14="http://schemas.microsoft.com/office/powerpoint/2010/main" val="1552003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Celestial</Template>
  <TotalTime>252</TotalTime>
  <Words>718</Words>
  <Application>Microsoft Office PowerPoint</Application>
  <PresentationFormat>Widescreen</PresentationFormat>
  <Paragraphs>82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Celestial</vt:lpstr>
      <vt:lpstr>The ABC’s of controlling your thoughts</vt:lpstr>
      <vt:lpstr>Philippians 4:4-9 nlt</vt:lpstr>
      <vt:lpstr>Job description of a prayer warrior</vt:lpstr>
      <vt:lpstr>Philippians 4:4-9 NLT</vt:lpstr>
      <vt:lpstr>Philippians 4:8 amp</vt:lpstr>
      <vt:lpstr>Point one</vt:lpstr>
      <vt:lpstr>Job 8:44 NIV</vt:lpstr>
      <vt:lpstr>Example of a lie</vt:lpstr>
      <vt:lpstr>TRUTH </vt:lpstr>
      <vt:lpstr>POINT ONE</vt:lpstr>
      <vt:lpstr>Point one</vt:lpstr>
      <vt:lpstr>Point one</vt:lpstr>
      <vt:lpstr>Point one</vt:lpstr>
      <vt:lpstr>Point one</vt:lpstr>
      <vt:lpstr>Point one</vt:lpstr>
      <vt:lpstr>Point two</vt:lpstr>
      <vt:lpstr>Point two</vt:lpstr>
      <vt:lpstr>Point three</vt:lpstr>
      <vt:lpstr>Point four</vt:lpstr>
      <vt:lpstr>Point four</vt:lpstr>
      <vt:lpstr>Point four</vt:lpstr>
      <vt:lpstr>conclusion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stress free living</dc:title>
  <dc:creator>Cynthia Thomas</dc:creator>
  <cp:lastModifiedBy>Webmaster VCAG</cp:lastModifiedBy>
  <cp:revision>12</cp:revision>
  <cp:lastPrinted>2019-11-09T20:57:52Z</cp:lastPrinted>
  <dcterms:created xsi:type="dcterms:W3CDTF">2019-10-27T18:07:39Z</dcterms:created>
  <dcterms:modified xsi:type="dcterms:W3CDTF">2019-11-14T18:48:23Z</dcterms:modified>
</cp:coreProperties>
</file>