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7" r:id="rId2"/>
    <p:sldId id="303" r:id="rId3"/>
    <p:sldId id="335" r:id="rId4"/>
    <p:sldId id="334" r:id="rId5"/>
    <p:sldId id="325" r:id="rId6"/>
    <p:sldId id="332" r:id="rId7"/>
    <p:sldId id="308" r:id="rId8"/>
    <p:sldId id="322" r:id="rId9"/>
    <p:sldId id="319" r:id="rId10"/>
    <p:sldId id="336" r:id="rId11"/>
    <p:sldId id="337" r:id="rId12"/>
    <p:sldId id="320" r:id="rId13"/>
    <p:sldId id="310" r:id="rId14"/>
    <p:sldId id="321" r:id="rId15"/>
    <p:sldId id="304" r:id="rId16"/>
    <p:sldId id="338" r:id="rId17"/>
    <p:sldId id="333" r:id="rId18"/>
    <p:sldId id="32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55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las Martin" userId="2f233c73-e982-4686-a2f7-7fcacf256faf" providerId="ADAL" clId="{BA893174-993C-4D5A-8D7D-9B091E1D2354}"/>
    <pc:docChg chg="custSel modSld">
      <pc:chgData name="Douglas Martin" userId="2f233c73-e982-4686-a2f7-7fcacf256faf" providerId="ADAL" clId="{BA893174-993C-4D5A-8D7D-9B091E1D2354}" dt="2019-09-24T19:55:15.913" v="0" actId="478"/>
      <pc:docMkLst>
        <pc:docMk/>
      </pc:docMkLst>
      <pc:sldChg chg="delSp">
        <pc:chgData name="Douglas Martin" userId="2f233c73-e982-4686-a2f7-7fcacf256faf" providerId="ADAL" clId="{BA893174-993C-4D5A-8D7D-9B091E1D2354}" dt="2019-09-24T19:55:15.913" v="0" actId="478"/>
        <pc:sldMkLst>
          <pc:docMk/>
          <pc:sldMk cId="1493781906" sldId="257"/>
        </pc:sldMkLst>
        <pc:spChg chg="del">
          <ac:chgData name="Douglas Martin" userId="2f233c73-e982-4686-a2f7-7fcacf256faf" providerId="ADAL" clId="{BA893174-993C-4D5A-8D7D-9B091E1D2354}" dt="2019-09-24T19:55:15.913" v="0" actId="478"/>
          <ac:spMkLst>
            <pc:docMk/>
            <pc:sldMk cId="1493781906" sldId="257"/>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3429A87-762A-4A9D-A0D5-D328AE974A2C}" type="datetimeFigureOut">
              <a:rPr lang="en-US" smtClean="0"/>
              <a:t>09/24/2019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CAD0BBE-173F-4110-BA47-B011615A7FA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3429A87-762A-4A9D-A0D5-D328AE974A2C}" type="datetimeFigureOut">
              <a:rPr lang="en-US" smtClean="0"/>
              <a:t>09/24/2019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D0BBE-173F-4110-BA47-B011615A7FA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3429A87-762A-4A9D-A0D5-D328AE974A2C}" type="datetimeFigureOut">
              <a:rPr lang="en-US" smtClean="0"/>
              <a:t>09/24/2019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D0BBE-173F-4110-BA47-B011615A7FA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3429A87-762A-4A9D-A0D5-D328AE974A2C}" type="datetimeFigureOut">
              <a:rPr lang="en-US" smtClean="0"/>
              <a:t>09/24/2019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D0BBE-173F-4110-BA47-B011615A7FA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3429A87-762A-4A9D-A0D5-D328AE974A2C}" type="datetimeFigureOut">
              <a:rPr lang="en-US" smtClean="0"/>
              <a:t>09/24/2019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D0BBE-173F-4110-BA47-B011615A7FA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3429A87-762A-4A9D-A0D5-D328AE974A2C}" type="datetimeFigureOut">
              <a:rPr lang="en-US" smtClean="0"/>
              <a:t>09/24/2019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AD0BBE-173F-4110-BA47-B011615A7FA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3429A87-762A-4A9D-A0D5-D328AE974A2C}" type="datetimeFigureOut">
              <a:rPr lang="en-US" smtClean="0"/>
              <a:t>09/24/2019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AD0BBE-173F-4110-BA47-B011615A7FA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83429A87-762A-4A9D-A0D5-D328AE974A2C}" type="datetimeFigureOut">
              <a:rPr lang="en-US" smtClean="0"/>
              <a:t>09/24/2019</a:t>
            </a:fld>
            <a:endParaRPr lang="en-US"/>
          </a:p>
        </p:txBody>
      </p:sp>
      <p:sp>
        <p:nvSpPr>
          <p:cNvPr id="8" name="Slide Number Placeholder 7"/>
          <p:cNvSpPr>
            <a:spLocks noGrp="1"/>
          </p:cNvSpPr>
          <p:nvPr>
            <p:ph type="sldNum" sz="quarter" idx="11"/>
          </p:nvPr>
        </p:nvSpPr>
        <p:spPr/>
        <p:txBody>
          <a:bodyPr/>
          <a:lstStyle/>
          <a:p>
            <a:fld id="{3CAD0BBE-173F-4110-BA47-B011615A7FA7}"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29A87-762A-4A9D-A0D5-D328AE974A2C}" type="datetimeFigureOut">
              <a:rPr lang="en-US" smtClean="0"/>
              <a:t>09/24/2019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AD0BBE-173F-4110-BA47-B011615A7FA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3429A87-762A-4A9D-A0D5-D328AE974A2C}" type="datetimeFigureOut">
              <a:rPr lang="en-US" smtClean="0"/>
              <a:t>09/24/2019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3CAD0BBE-173F-4110-BA47-B011615A7FA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83429A87-762A-4A9D-A0D5-D328AE974A2C}" type="datetimeFigureOut">
              <a:rPr lang="en-US" smtClean="0"/>
              <a:t>09/24/2019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AD0BBE-173F-4110-BA47-B011615A7FA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83429A87-762A-4A9D-A0D5-D328AE974A2C}" type="datetimeFigureOut">
              <a:rPr lang="en-US" smtClean="0"/>
              <a:t>09/24/2019</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CAD0BBE-173F-4110-BA47-B011615A7FA7}"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 y="914400"/>
            <a:ext cx="9144000" cy="5105400"/>
          </a:xfrm>
        </p:spPr>
        <p:txBody>
          <a:bodyPr>
            <a:normAutofit fontScale="92500" lnSpcReduction="10000"/>
          </a:bodyPr>
          <a:lstStyle/>
          <a:p>
            <a:pPr marL="0" indent="0" algn="ctr">
              <a:buNone/>
            </a:pPr>
            <a:r>
              <a:rPr lang="en-US" sz="6000" b="1" dirty="0"/>
              <a:t> ARE YOU READY FOR HEAVEN?     </a:t>
            </a:r>
            <a:endParaRPr lang="en-US" sz="2600" b="1" dirty="0"/>
          </a:p>
          <a:p>
            <a:pPr marL="0" indent="0" algn="ctr">
              <a:buNone/>
            </a:pPr>
            <a:endParaRPr lang="en-US" sz="2600" b="1" dirty="0"/>
          </a:p>
          <a:p>
            <a:pPr marL="0" indent="0" algn="ctr">
              <a:buNone/>
            </a:pPr>
            <a:endParaRPr lang="en-US" sz="2600" b="1" dirty="0"/>
          </a:p>
          <a:p>
            <a:pPr marL="0" indent="0" algn="ctr">
              <a:buNone/>
            </a:pPr>
            <a:r>
              <a:rPr lang="en-US" sz="2600" b="1" dirty="0"/>
              <a:t>Colossians 3:9-10</a:t>
            </a:r>
          </a:p>
          <a:p>
            <a:pPr marL="0" indent="0" algn="ctr">
              <a:buNone/>
            </a:pPr>
            <a:r>
              <a:rPr lang="en-US" sz="2600" b="1" dirty="0"/>
              <a:t>You have put off the old self with its practices 10 and have put on the new self, which is being renewed in knowledge after the image of its creator.   ESV</a:t>
            </a:r>
          </a:p>
          <a:p>
            <a:pPr marL="0" indent="0" algn="ctr">
              <a:buNone/>
            </a:pPr>
            <a:endParaRPr lang="en-US" sz="2600" b="1" dirty="0"/>
          </a:p>
          <a:p>
            <a:pPr marL="0" indent="0" algn="ctr">
              <a:buNone/>
            </a:pPr>
            <a:r>
              <a:rPr lang="en-US" sz="2600" b="1" dirty="0"/>
              <a:t> </a:t>
            </a:r>
            <a:endParaRPr lang="en-US" sz="2600" dirty="0"/>
          </a:p>
        </p:txBody>
      </p:sp>
    </p:spTree>
    <p:extLst>
      <p:ext uri="{BB962C8B-B14F-4D97-AF65-F5344CB8AC3E}">
        <p14:creationId xmlns:p14="http://schemas.microsoft.com/office/powerpoint/2010/main" val="1493781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Steve’s paraphrase of   Galatians 5:19-21</a:t>
            </a:r>
          </a:p>
        </p:txBody>
      </p:sp>
      <p:sp>
        <p:nvSpPr>
          <p:cNvPr id="3" name="Content Placeholder 2"/>
          <p:cNvSpPr>
            <a:spLocks noGrp="1"/>
          </p:cNvSpPr>
          <p:nvPr>
            <p:ph idx="1"/>
          </p:nvPr>
        </p:nvSpPr>
        <p:spPr>
          <a:xfrm>
            <a:off x="457200" y="1600200"/>
            <a:ext cx="8382000" cy="4525963"/>
          </a:xfrm>
        </p:spPr>
        <p:txBody>
          <a:bodyPr>
            <a:normAutofit/>
          </a:bodyPr>
          <a:lstStyle/>
          <a:p>
            <a:pPr marL="0" indent="0">
              <a:buNone/>
            </a:pPr>
            <a:endParaRPr lang="en-US" dirty="0"/>
          </a:p>
          <a:p>
            <a:pPr marL="0" indent="0">
              <a:buNone/>
            </a:pPr>
            <a:r>
              <a:rPr lang="en-US" b="1" dirty="0"/>
              <a:t>Now the works of the flesh are easily discernable in your life:  They are all the negatives that drag you and others down.  </a:t>
            </a:r>
          </a:p>
          <a:p>
            <a:pPr marL="0" indent="0">
              <a:buNone/>
            </a:pPr>
            <a:r>
              <a:rPr lang="en-US" b="1" dirty="0"/>
              <a:t>I’m warning you that if you continue to </a:t>
            </a:r>
            <a:r>
              <a:rPr lang="en-US" b="1" dirty="0" err="1"/>
              <a:t>Iive</a:t>
            </a:r>
            <a:r>
              <a:rPr lang="en-US" b="1" dirty="0"/>
              <a:t>, think, and relate to others like this, you are missing out on </a:t>
            </a:r>
            <a:r>
              <a:rPr lang="en-US" b="1" u="sng" dirty="0"/>
              <a:t>the kingdom of God. </a:t>
            </a:r>
            <a:r>
              <a:rPr lang="en-US" b="1" dirty="0"/>
              <a:t>   ESV</a:t>
            </a:r>
          </a:p>
          <a:p>
            <a:pPr marL="0" indent="0">
              <a:buNone/>
            </a:pPr>
            <a:endParaRPr lang="en-US" b="1" dirty="0"/>
          </a:p>
        </p:txBody>
      </p:sp>
    </p:spTree>
    <p:extLst>
      <p:ext uri="{BB962C8B-B14F-4D97-AF65-F5344CB8AC3E}">
        <p14:creationId xmlns:p14="http://schemas.microsoft.com/office/powerpoint/2010/main" val="3640679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Galatians 5:22-23</a:t>
            </a:r>
          </a:p>
        </p:txBody>
      </p:sp>
      <p:sp>
        <p:nvSpPr>
          <p:cNvPr id="3" name="Content Placeholder 2"/>
          <p:cNvSpPr>
            <a:spLocks noGrp="1"/>
          </p:cNvSpPr>
          <p:nvPr>
            <p:ph idx="1"/>
          </p:nvPr>
        </p:nvSpPr>
        <p:spPr>
          <a:xfrm>
            <a:off x="457200" y="1600200"/>
            <a:ext cx="8382000" cy="4525963"/>
          </a:xfrm>
        </p:spPr>
        <p:txBody>
          <a:bodyPr>
            <a:normAutofit/>
          </a:bodyPr>
          <a:lstStyle/>
          <a:p>
            <a:pPr marL="0" indent="0">
              <a:buNone/>
            </a:pPr>
            <a:endParaRPr lang="en-US" b="1" dirty="0"/>
          </a:p>
          <a:p>
            <a:pPr marL="0" indent="0">
              <a:buNone/>
            </a:pPr>
            <a:r>
              <a:rPr lang="en-US" b="1" dirty="0"/>
              <a:t>The fruit of the Spirit is love, joy, peace, patience, kindness, goodness, faithfulness, 23  gentleness, self-control;    ESV</a:t>
            </a:r>
          </a:p>
          <a:p>
            <a:pPr marL="0" indent="0">
              <a:buNone/>
            </a:pPr>
            <a:endParaRPr lang="en-US" b="1" dirty="0"/>
          </a:p>
        </p:txBody>
      </p:sp>
    </p:spTree>
    <p:extLst>
      <p:ext uri="{BB962C8B-B14F-4D97-AF65-F5344CB8AC3E}">
        <p14:creationId xmlns:p14="http://schemas.microsoft.com/office/powerpoint/2010/main" val="3072955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Colossians 3:8-10</a:t>
            </a:r>
          </a:p>
        </p:txBody>
      </p:sp>
      <p:sp>
        <p:nvSpPr>
          <p:cNvPr id="3" name="Content Placeholder 2"/>
          <p:cNvSpPr>
            <a:spLocks noGrp="1"/>
          </p:cNvSpPr>
          <p:nvPr>
            <p:ph idx="1"/>
          </p:nvPr>
        </p:nvSpPr>
        <p:spPr>
          <a:xfrm>
            <a:off x="152400" y="1600200"/>
            <a:ext cx="8839200" cy="4525963"/>
          </a:xfrm>
        </p:spPr>
        <p:txBody>
          <a:bodyPr>
            <a:normAutofit/>
          </a:bodyPr>
          <a:lstStyle/>
          <a:p>
            <a:pPr marL="0" indent="0">
              <a:buNone/>
            </a:pPr>
            <a:endParaRPr lang="en-US" b="1" dirty="0"/>
          </a:p>
          <a:p>
            <a:pPr marL="0" indent="0">
              <a:buNone/>
            </a:pPr>
            <a:r>
              <a:rPr lang="en-US" b="1" dirty="0"/>
              <a:t>8 Put away anger, wrath, malice, slander, and obscene talk from your mouth. 9  Do not lie to one another, seeing that you have put off the old self with its practices 10 and have put on the new self, which is being renewed in knowledge after the image of its creator.  ESV</a:t>
            </a:r>
          </a:p>
          <a:p>
            <a:pPr marL="0" indent="0">
              <a:buNone/>
            </a:pPr>
            <a:endParaRPr lang="en-US" b="1" dirty="0"/>
          </a:p>
        </p:txBody>
      </p:sp>
    </p:spTree>
    <p:extLst>
      <p:ext uri="{BB962C8B-B14F-4D97-AF65-F5344CB8AC3E}">
        <p14:creationId xmlns:p14="http://schemas.microsoft.com/office/powerpoint/2010/main" val="704437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077200" cy="1143000"/>
          </a:xfrm>
        </p:spPr>
        <p:txBody>
          <a:bodyPr>
            <a:normAutofit/>
          </a:bodyPr>
          <a:lstStyle/>
          <a:p>
            <a:r>
              <a:rPr lang="en-US" dirty="0"/>
              <a:t>            Get ready now!</a:t>
            </a:r>
          </a:p>
        </p:txBody>
      </p:sp>
      <p:sp>
        <p:nvSpPr>
          <p:cNvPr id="3" name="Content Placeholder 2"/>
          <p:cNvSpPr>
            <a:spLocks noGrp="1"/>
          </p:cNvSpPr>
          <p:nvPr>
            <p:ph idx="1"/>
          </p:nvPr>
        </p:nvSpPr>
        <p:spPr>
          <a:xfrm>
            <a:off x="457200" y="1600200"/>
            <a:ext cx="8382000" cy="4525963"/>
          </a:xfrm>
        </p:spPr>
        <p:txBody>
          <a:bodyPr>
            <a:normAutofit/>
          </a:bodyPr>
          <a:lstStyle/>
          <a:p>
            <a:pPr marL="0" indent="0">
              <a:buNone/>
            </a:pPr>
            <a:endParaRPr lang="en-US" dirty="0"/>
          </a:p>
          <a:p>
            <a:pPr marL="0" indent="0">
              <a:buNone/>
            </a:pPr>
            <a:r>
              <a:rPr lang="en-US" b="1" dirty="0"/>
              <a:t>In Heaven you will not be an angel.  You will be you in a different body.</a:t>
            </a:r>
          </a:p>
        </p:txBody>
      </p:sp>
    </p:spTree>
    <p:extLst>
      <p:ext uri="{BB962C8B-B14F-4D97-AF65-F5344CB8AC3E}">
        <p14:creationId xmlns:p14="http://schemas.microsoft.com/office/powerpoint/2010/main" val="1107199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467600" cy="1143000"/>
          </a:xfrm>
        </p:spPr>
        <p:txBody>
          <a:bodyPr>
            <a:normAutofit/>
          </a:bodyPr>
          <a:lstStyle/>
          <a:p>
            <a:r>
              <a:rPr lang="en-US" dirty="0"/>
              <a:t>        Earthly is anti-kingdom</a:t>
            </a:r>
          </a:p>
        </p:txBody>
      </p:sp>
      <p:sp>
        <p:nvSpPr>
          <p:cNvPr id="3" name="Content Placeholder 2"/>
          <p:cNvSpPr>
            <a:spLocks noGrp="1"/>
          </p:cNvSpPr>
          <p:nvPr>
            <p:ph idx="1"/>
          </p:nvPr>
        </p:nvSpPr>
        <p:spPr>
          <a:xfrm>
            <a:off x="457200" y="1600200"/>
            <a:ext cx="8382000" cy="4525963"/>
          </a:xfrm>
        </p:spPr>
        <p:txBody>
          <a:bodyPr>
            <a:normAutofit/>
          </a:bodyPr>
          <a:lstStyle/>
          <a:p>
            <a:pPr marL="0" indent="0">
              <a:buNone/>
            </a:pPr>
            <a:endParaRPr lang="en-US" dirty="0"/>
          </a:p>
          <a:p>
            <a:pPr marL="0" indent="0">
              <a:buNone/>
            </a:pPr>
            <a:r>
              <a:rPr lang="en-US" b="1" dirty="0"/>
              <a:t>Paul said, “Put to death what is earthly (low down) in you.”</a:t>
            </a:r>
          </a:p>
          <a:p>
            <a:pPr marL="0" indent="0">
              <a:buNone/>
            </a:pPr>
            <a:endParaRPr lang="en-US" b="1" dirty="0"/>
          </a:p>
          <a:p>
            <a:pPr marL="0" indent="0">
              <a:buNone/>
            </a:pPr>
            <a:r>
              <a:rPr lang="en-US" b="1" dirty="0"/>
              <a:t>This is something </a:t>
            </a:r>
            <a:r>
              <a:rPr lang="en-US" b="1" u="sng" dirty="0"/>
              <a:t>you</a:t>
            </a:r>
            <a:r>
              <a:rPr lang="en-US" b="1" dirty="0"/>
              <a:t> are responsible for.  Don’t ask God to do it for you….you put it to death.  Get rid of everything that is anti-kingdom.</a:t>
            </a:r>
          </a:p>
          <a:p>
            <a:pPr marL="0" indent="0">
              <a:buNone/>
            </a:pPr>
            <a:endParaRPr lang="en-US" b="1" dirty="0"/>
          </a:p>
        </p:txBody>
      </p:sp>
    </p:spTree>
    <p:extLst>
      <p:ext uri="{BB962C8B-B14F-4D97-AF65-F5344CB8AC3E}">
        <p14:creationId xmlns:p14="http://schemas.microsoft.com/office/powerpoint/2010/main" val="1064432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Seek the kingdom</a:t>
            </a:r>
          </a:p>
        </p:txBody>
      </p:sp>
      <p:sp>
        <p:nvSpPr>
          <p:cNvPr id="3" name="Content Placeholder 2"/>
          <p:cNvSpPr>
            <a:spLocks noGrp="1"/>
          </p:cNvSpPr>
          <p:nvPr>
            <p:ph idx="1"/>
          </p:nvPr>
        </p:nvSpPr>
        <p:spPr>
          <a:xfrm>
            <a:off x="457200" y="1600200"/>
            <a:ext cx="8382000" cy="4525963"/>
          </a:xfrm>
        </p:spPr>
        <p:txBody>
          <a:bodyPr>
            <a:normAutofit/>
          </a:bodyPr>
          <a:lstStyle/>
          <a:p>
            <a:pPr marL="0" indent="0">
              <a:buNone/>
            </a:pPr>
            <a:endParaRPr lang="en-US" dirty="0"/>
          </a:p>
          <a:p>
            <a:pPr marL="0" indent="0">
              <a:buNone/>
            </a:pPr>
            <a:r>
              <a:rPr lang="en-US" b="1" dirty="0"/>
              <a:t>Seek the kingdom, not a mansion in Heaven. Making the kingdom first priority here is the best way to prepare yourself for the future.</a:t>
            </a:r>
          </a:p>
        </p:txBody>
      </p:sp>
    </p:spTree>
    <p:extLst>
      <p:ext uri="{BB962C8B-B14F-4D97-AF65-F5344CB8AC3E}">
        <p14:creationId xmlns:p14="http://schemas.microsoft.com/office/powerpoint/2010/main" val="3474264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In Heaven right now</a:t>
            </a:r>
          </a:p>
        </p:txBody>
      </p:sp>
      <p:sp>
        <p:nvSpPr>
          <p:cNvPr id="3" name="Content Placeholder 2"/>
          <p:cNvSpPr>
            <a:spLocks noGrp="1"/>
          </p:cNvSpPr>
          <p:nvPr>
            <p:ph idx="1"/>
          </p:nvPr>
        </p:nvSpPr>
        <p:spPr>
          <a:xfrm>
            <a:off x="457200" y="1600200"/>
            <a:ext cx="8382000" cy="4525963"/>
          </a:xfrm>
        </p:spPr>
        <p:txBody>
          <a:bodyPr>
            <a:normAutofit/>
          </a:bodyPr>
          <a:lstStyle/>
          <a:p>
            <a:pPr marL="0" indent="0">
              <a:buNone/>
            </a:pPr>
            <a:endParaRPr lang="en-US" dirty="0"/>
          </a:p>
          <a:p>
            <a:pPr marL="0" indent="0">
              <a:buNone/>
            </a:pPr>
            <a:r>
              <a:rPr lang="en-US" b="1" dirty="0"/>
              <a:t>Can you see Heaven in your mind’s eye?  What is going on up there right now?</a:t>
            </a:r>
          </a:p>
        </p:txBody>
      </p:sp>
    </p:spTree>
    <p:extLst>
      <p:ext uri="{BB962C8B-B14F-4D97-AF65-F5344CB8AC3E}">
        <p14:creationId xmlns:p14="http://schemas.microsoft.com/office/powerpoint/2010/main" val="3683941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Galatians 5:16</a:t>
            </a:r>
          </a:p>
        </p:txBody>
      </p:sp>
      <p:sp>
        <p:nvSpPr>
          <p:cNvPr id="3" name="Content Placeholder 2"/>
          <p:cNvSpPr>
            <a:spLocks noGrp="1"/>
          </p:cNvSpPr>
          <p:nvPr>
            <p:ph idx="1"/>
          </p:nvPr>
        </p:nvSpPr>
        <p:spPr>
          <a:xfrm>
            <a:off x="457200" y="1600200"/>
            <a:ext cx="8382000" cy="4525963"/>
          </a:xfrm>
        </p:spPr>
        <p:txBody>
          <a:bodyPr>
            <a:normAutofit/>
          </a:bodyPr>
          <a:lstStyle/>
          <a:p>
            <a:pPr marL="0" indent="0">
              <a:buNone/>
            </a:pPr>
            <a:endParaRPr lang="en-US" dirty="0"/>
          </a:p>
          <a:p>
            <a:pPr marL="0" indent="0">
              <a:buNone/>
            </a:pPr>
            <a:r>
              <a:rPr lang="en-US" b="1" dirty="0"/>
              <a:t>This I say then, walk in the Spirit, and you will not fulfil the lust of the flesh (your selfish desires).   NKJV</a:t>
            </a:r>
          </a:p>
        </p:txBody>
      </p:sp>
    </p:spTree>
    <p:extLst>
      <p:ext uri="{BB962C8B-B14F-4D97-AF65-F5344CB8AC3E}">
        <p14:creationId xmlns:p14="http://schemas.microsoft.com/office/powerpoint/2010/main" val="2555164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Morning prayer</a:t>
            </a:r>
          </a:p>
        </p:txBody>
      </p:sp>
      <p:sp>
        <p:nvSpPr>
          <p:cNvPr id="3" name="Content Placeholder 2"/>
          <p:cNvSpPr>
            <a:spLocks noGrp="1"/>
          </p:cNvSpPr>
          <p:nvPr>
            <p:ph idx="1"/>
          </p:nvPr>
        </p:nvSpPr>
        <p:spPr>
          <a:xfrm>
            <a:off x="457200" y="1600200"/>
            <a:ext cx="8382000" cy="4525963"/>
          </a:xfrm>
        </p:spPr>
        <p:txBody>
          <a:bodyPr>
            <a:normAutofit/>
          </a:bodyPr>
          <a:lstStyle/>
          <a:p>
            <a:pPr marL="0" indent="0">
              <a:buNone/>
            </a:pPr>
            <a:endParaRPr lang="en-US" dirty="0"/>
          </a:p>
          <a:p>
            <a:pPr marL="0" indent="0">
              <a:buNone/>
            </a:pPr>
            <a:r>
              <a:rPr lang="en-US" b="1" dirty="0"/>
              <a:t>“Lord, today I commit myself to enjoy life in your kingdom—walking in love, joy, and peace…dead to selfishness, alive to Christ. Every moment will bring a test today…a choice between the kingdom where I am in charge, or the real king Jesus…In his name I pray, amen.”</a:t>
            </a:r>
          </a:p>
        </p:txBody>
      </p:sp>
    </p:spTree>
    <p:extLst>
      <p:ext uri="{BB962C8B-B14F-4D97-AF65-F5344CB8AC3E}">
        <p14:creationId xmlns:p14="http://schemas.microsoft.com/office/powerpoint/2010/main" val="3438524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The problem</a:t>
            </a:r>
          </a:p>
        </p:txBody>
      </p:sp>
      <p:sp>
        <p:nvSpPr>
          <p:cNvPr id="4" name="Content Placeholder 3"/>
          <p:cNvSpPr>
            <a:spLocks noGrp="1"/>
          </p:cNvSpPr>
          <p:nvPr>
            <p:ph idx="1"/>
          </p:nvPr>
        </p:nvSpPr>
        <p:spPr>
          <a:xfrm>
            <a:off x="533400" y="1143000"/>
            <a:ext cx="7467600" cy="4525963"/>
          </a:xfrm>
        </p:spPr>
        <p:txBody>
          <a:bodyPr>
            <a:normAutofit/>
          </a:bodyPr>
          <a:lstStyle/>
          <a:p>
            <a:pPr marL="36576" indent="0">
              <a:buNone/>
            </a:pPr>
            <a:endParaRPr lang="en-US" b="1" dirty="0"/>
          </a:p>
          <a:p>
            <a:pPr marL="36576" indent="0">
              <a:buNone/>
            </a:pPr>
            <a:r>
              <a:rPr lang="en-US" b="1" dirty="0"/>
              <a:t>Many have accepted Jesus as their savior, but are waiting until they die to live out of their new nature.</a:t>
            </a:r>
          </a:p>
          <a:p>
            <a:pPr marL="36576" indent="0">
              <a:buNone/>
            </a:pPr>
            <a:endParaRPr lang="en-US" b="1" dirty="0"/>
          </a:p>
          <a:p>
            <a:pPr marL="36576" indent="0">
              <a:buNone/>
            </a:pPr>
            <a:endParaRPr lang="en-US" dirty="0"/>
          </a:p>
        </p:txBody>
      </p:sp>
      <p:pic>
        <p:nvPicPr>
          <p:cNvPr id="1026" name="Picture 2" descr="https://aleteiaen.files.wordpress.com/2017/10/web3-heavens-gate-2jenn-via-shutterstock_631121210.jpg?quality=100&amp;strip=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352800"/>
            <a:ext cx="51816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263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How to prepare</a:t>
            </a:r>
          </a:p>
        </p:txBody>
      </p:sp>
      <p:sp>
        <p:nvSpPr>
          <p:cNvPr id="4" name="Content Placeholder 3"/>
          <p:cNvSpPr>
            <a:spLocks noGrp="1"/>
          </p:cNvSpPr>
          <p:nvPr>
            <p:ph idx="1"/>
          </p:nvPr>
        </p:nvSpPr>
        <p:spPr/>
        <p:txBody>
          <a:bodyPr>
            <a:normAutofit/>
          </a:bodyPr>
          <a:lstStyle/>
          <a:p>
            <a:pPr marL="36576" indent="0">
              <a:buNone/>
            </a:pPr>
            <a:r>
              <a:rPr lang="en-US" b="1" dirty="0"/>
              <a:t>The way to prepare for Heaven is to live as if you are there already….because, in a sense, you are.</a:t>
            </a:r>
          </a:p>
          <a:p>
            <a:pPr marL="36576" indent="0">
              <a:buNone/>
            </a:pP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3429000"/>
            <a:ext cx="464820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697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Colossians 3:1-2</a:t>
            </a:r>
          </a:p>
        </p:txBody>
      </p:sp>
      <p:sp>
        <p:nvSpPr>
          <p:cNvPr id="4" name="Content Placeholder 3"/>
          <p:cNvSpPr>
            <a:spLocks noGrp="1"/>
          </p:cNvSpPr>
          <p:nvPr>
            <p:ph idx="1"/>
          </p:nvPr>
        </p:nvSpPr>
        <p:spPr/>
        <p:txBody>
          <a:bodyPr>
            <a:normAutofit/>
          </a:bodyPr>
          <a:lstStyle/>
          <a:p>
            <a:pPr marL="36576" indent="0">
              <a:buNone/>
            </a:pPr>
            <a:endParaRPr lang="en-US" b="1" dirty="0"/>
          </a:p>
          <a:p>
            <a:pPr marL="36576" indent="0">
              <a:buNone/>
            </a:pPr>
            <a:r>
              <a:rPr lang="en-US" b="1" dirty="0"/>
              <a:t>If then you have been raised with Christ, seek the things that are above, where Christ is, seated at the right hand of God. 2  Set your minds on things that are above, not on things that are on earth.      ESV</a:t>
            </a:r>
          </a:p>
          <a:p>
            <a:pPr marL="36576" indent="0">
              <a:buNone/>
            </a:pPr>
            <a:endParaRPr lang="en-US" dirty="0"/>
          </a:p>
        </p:txBody>
      </p:sp>
    </p:spTree>
    <p:extLst>
      <p:ext uri="{BB962C8B-B14F-4D97-AF65-F5344CB8AC3E}">
        <p14:creationId xmlns:p14="http://schemas.microsoft.com/office/powerpoint/2010/main" val="2568142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Matthew 6:10</a:t>
            </a:r>
          </a:p>
        </p:txBody>
      </p:sp>
      <p:sp>
        <p:nvSpPr>
          <p:cNvPr id="3" name="Content Placeholder 2"/>
          <p:cNvSpPr>
            <a:spLocks noGrp="1"/>
          </p:cNvSpPr>
          <p:nvPr>
            <p:ph idx="1"/>
          </p:nvPr>
        </p:nvSpPr>
        <p:spPr>
          <a:xfrm>
            <a:off x="457200" y="1600200"/>
            <a:ext cx="8382000" cy="4525963"/>
          </a:xfrm>
        </p:spPr>
        <p:txBody>
          <a:bodyPr>
            <a:normAutofit/>
          </a:bodyPr>
          <a:lstStyle/>
          <a:p>
            <a:pPr marL="0" indent="0">
              <a:buNone/>
            </a:pPr>
            <a:endParaRPr lang="en-US" dirty="0"/>
          </a:p>
          <a:p>
            <a:pPr marL="0" indent="0">
              <a:buNone/>
            </a:pPr>
            <a:r>
              <a:rPr lang="en-US" b="1" dirty="0"/>
              <a:t>Jesus taught us to pray, “Thy kingdom come, Thy will be done, on earth as it is in Heaven.”  </a:t>
            </a:r>
          </a:p>
          <a:p>
            <a:pPr marL="0" indent="0">
              <a:buNone/>
            </a:pPr>
            <a:endParaRPr lang="en-US" b="1" dirty="0"/>
          </a:p>
        </p:txBody>
      </p:sp>
    </p:spTree>
    <p:extLst>
      <p:ext uri="{BB962C8B-B14F-4D97-AF65-F5344CB8AC3E}">
        <p14:creationId xmlns:p14="http://schemas.microsoft.com/office/powerpoint/2010/main" val="227301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Dual citizenship</a:t>
            </a:r>
          </a:p>
        </p:txBody>
      </p:sp>
      <p:sp>
        <p:nvSpPr>
          <p:cNvPr id="3" name="Content Placeholder 2"/>
          <p:cNvSpPr>
            <a:spLocks noGrp="1"/>
          </p:cNvSpPr>
          <p:nvPr>
            <p:ph idx="1"/>
          </p:nvPr>
        </p:nvSpPr>
        <p:spPr>
          <a:xfrm>
            <a:off x="457200" y="1600200"/>
            <a:ext cx="8382000" cy="4525963"/>
          </a:xfrm>
        </p:spPr>
        <p:txBody>
          <a:bodyPr>
            <a:normAutofit/>
          </a:bodyPr>
          <a:lstStyle/>
          <a:p>
            <a:pPr marL="0" indent="0">
              <a:buNone/>
            </a:pPr>
            <a:endParaRPr lang="en-US" dirty="0"/>
          </a:p>
          <a:p>
            <a:pPr marL="0" indent="0">
              <a:buNone/>
            </a:pPr>
            <a:r>
              <a:rPr lang="en-US" b="1" dirty="0"/>
              <a:t>Who were the first people to live on earth and in Heaven at the same time?</a:t>
            </a:r>
          </a:p>
          <a:p>
            <a:pPr marL="0" indent="0">
              <a:buNone/>
            </a:pPr>
            <a:endParaRPr lang="en-US" b="1" dirty="0"/>
          </a:p>
        </p:txBody>
      </p:sp>
    </p:spTree>
    <p:extLst>
      <p:ext uri="{BB962C8B-B14F-4D97-AF65-F5344CB8AC3E}">
        <p14:creationId xmlns:p14="http://schemas.microsoft.com/office/powerpoint/2010/main" val="2169043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Morning Prayer</a:t>
            </a:r>
          </a:p>
        </p:txBody>
      </p:sp>
      <p:sp>
        <p:nvSpPr>
          <p:cNvPr id="3" name="Content Placeholder 2"/>
          <p:cNvSpPr>
            <a:spLocks noGrp="1"/>
          </p:cNvSpPr>
          <p:nvPr>
            <p:ph idx="1"/>
          </p:nvPr>
        </p:nvSpPr>
        <p:spPr>
          <a:xfrm>
            <a:off x="457200" y="1600200"/>
            <a:ext cx="8382000" cy="4525963"/>
          </a:xfrm>
        </p:spPr>
        <p:txBody>
          <a:bodyPr>
            <a:normAutofit/>
          </a:bodyPr>
          <a:lstStyle/>
          <a:p>
            <a:pPr marL="0" indent="0">
              <a:buNone/>
            </a:pPr>
            <a:endParaRPr lang="en-US" dirty="0"/>
          </a:p>
          <a:p>
            <a:pPr marL="0" indent="0">
              <a:buNone/>
            </a:pPr>
            <a:r>
              <a:rPr lang="en-US" b="1" dirty="0"/>
              <a:t>“Lord, today I am going to live, think, and talk as if I have already died and gone to Heaven.”</a:t>
            </a:r>
          </a:p>
          <a:p>
            <a:pPr marL="0" indent="0">
              <a:buNone/>
            </a:pPr>
            <a:endParaRPr lang="en-US" b="1" dirty="0"/>
          </a:p>
          <a:p>
            <a:pPr marL="0" indent="0">
              <a:buNone/>
            </a:pPr>
            <a:endParaRPr lang="en-US" b="1" dirty="0"/>
          </a:p>
          <a:p>
            <a:pPr marL="0" indent="0">
              <a:buNone/>
            </a:pP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8839200"/>
            <a:ext cx="40538400" cy="2697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916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How will you fit in?</a:t>
            </a:r>
          </a:p>
        </p:txBody>
      </p:sp>
      <p:sp>
        <p:nvSpPr>
          <p:cNvPr id="3" name="Content Placeholder 2"/>
          <p:cNvSpPr>
            <a:spLocks noGrp="1"/>
          </p:cNvSpPr>
          <p:nvPr>
            <p:ph idx="1"/>
          </p:nvPr>
        </p:nvSpPr>
        <p:spPr>
          <a:xfrm>
            <a:off x="457200" y="1600200"/>
            <a:ext cx="8382000" cy="4525963"/>
          </a:xfrm>
        </p:spPr>
        <p:txBody>
          <a:bodyPr>
            <a:normAutofit/>
          </a:bodyPr>
          <a:lstStyle/>
          <a:p>
            <a:pPr marL="0" indent="0">
              <a:buNone/>
            </a:pPr>
            <a:endParaRPr lang="en-US" dirty="0"/>
          </a:p>
          <a:p>
            <a:pPr marL="0" indent="0">
              <a:buNone/>
            </a:pPr>
            <a:r>
              <a:rPr lang="en-US" b="1" dirty="0"/>
              <a:t>Have you ever wondered how you will </a:t>
            </a:r>
          </a:p>
          <a:p>
            <a:pPr marL="0" indent="0">
              <a:buNone/>
            </a:pPr>
            <a:r>
              <a:rPr lang="en-US" b="1" dirty="0"/>
              <a:t>fit in, in heaven?  On earth we don’t get called out for being negative, critical, gossipy, judgmental, jealous, envious, etc.</a:t>
            </a:r>
          </a:p>
          <a:p>
            <a:pPr marL="0" indent="0">
              <a:buNone/>
            </a:pPr>
            <a:r>
              <a:rPr lang="en-US" b="1" u="sng" dirty="0"/>
              <a:t>But there you will</a:t>
            </a:r>
            <a:r>
              <a:rPr lang="en-US" b="1" dirty="0"/>
              <a:t>.  An angel might come along side and say, “You’re ruining things up here, it’s back to school for you.”</a:t>
            </a:r>
          </a:p>
          <a:p>
            <a:pPr marL="0" indent="0">
              <a:buNone/>
            </a:pPr>
            <a:endParaRPr lang="en-US" b="1" dirty="0"/>
          </a:p>
        </p:txBody>
      </p:sp>
    </p:spTree>
    <p:extLst>
      <p:ext uri="{BB962C8B-B14F-4D97-AF65-F5344CB8AC3E}">
        <p14:creationId xmlns:p14="http://schemas.microsoft.com/office/powerpoint/2010/main" val="466976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Heaven’s Choir</a:t>
            </a:r>
          </a:p>
        </p:txBody>
      </p:sp>
      <p:sp>
        <p:nvSpPr>
          <p:cNvPr id="3" name="Content Placeholder 2"/>
          <p:cNvSpPr>
            <a:spLocks noGrp="1"/>
          </p:cNvSpPr>
          <p:nvPr>
            <p:ph idx="1"/>
          </p:nvPr>
        </p:nvSpPr>
        <p:spPr>
          <a:xfrm>
            <a:off x="457200" y="1600200"/>
            <a:ext cx="8382000" cy="4525963"/>
          </a:xfrm>
        </p:spPr>
        <p:txBody>
          <a:bodyPr>
            <a:normAutofit/>
          </a:bodyPr>
          <a:lstStyle/>
          <a:p>
            <a:pPr marL="0" indent="0">
              <a:buNone/>
            </a:pPr>
            <a:endParaRPr lang="en-US" dirty="0"/>
          </a:p>
          <a:p>
            <a:pPr marL="0" indent="0">
              <a:buNone/>
            </a:pPr>
            <a:r>
              <a:rPr lang="en-US" b="1" dirty="0"/>
              <a:t>If you want to sing in Heaven’s choir, choir practice starts right now.</a:t>
            </a:r>
          </a:p>
          <a:p>
            <a:pPr marL="0" indent="0">
              <a:buNone/>
            </a:pPr>
            <a:endParaRPr lang="en-US"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3429000"/>
            <a:ext cx="5629275"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4881456"/>
      </p:ext>
    </p:extLst>
  </p:cSld>
  <p:clrMapOvr>
    <a:masterClrMapping/>
  </p:clrMapOvr>
</p:sld>
</file>

<file path=ppt/theme/theme1.xml><?xml version="1.0" encoding="utf-8"?>
<a:theme xmlns:a="http://schemas.openxmlformats.org/drawingml/2006/main" name="Techn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18455</TotalTime>
  <Words>689</Words>
  <Application>Microsoft Office PowerPoint</Application>
  <PresentationFormat>On-screen Show (4:3)</PresentationFormat>
  <Paragraphs>63</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Franklin Gothic Book</vt:lpstr>
      <vt:lpstr>Wingdings 2</vt:lpstr>
      <vt:lpstr>Technic</vt:lpstr>
      <vt:lpstr>PowerPoint Presentation</vt:lpstr>
      <vt:lpstr>             The problem</vt:lpstr>
      <vt:lpstr>             How to prepare</vt:lpstr>
      <vt:lpstr>        Colossians 3:1-2</vt:lpstr>
      <vt:lpstr>           Matthew 6:10</vt:lpstr>
      <vt:lpstr>              Dual citizenship</vt:lpstr>
      <vt:lpstr>            Morning Prayer</vt:lpstr>
      <vt:lpstr>         How will you fit in?</vt:lpstr>
      <vt:lpstr>            Heaven’s Choir</vt:lpstr>
      <vt:lpstr>Steve’s paraphrase of   Galatians 5:19-21</vt:lpstr>
      <vt:lpstr>             Galatians 5:22-23</vt:lpstr>
      <vt:lpstr>            Colossians 3:8-10</vt:lpstr>
      <vt:lpstr>            Get ready now!</vt:lpstr>
      <vt:lpstr>        Earthly is anti-kingdom</vt:lpstr>
      <vt:lpstr>            Seek the kingdom</vt:lpstr>
      <vt:lpstr>            In Heaven right now</vt:lpstr>
      <vt:lpstr>            Galatians 5:16</vt:lpstr>
      <vt:lpstr>            Morning 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ENCOURAGEMENT</dc:title>
  <dc:creator>stevo</dc:creator>
  <cp:lastModifiedBy>Webmaster VCAG</cp:lastModifiedBy>
  <cp:revision>127</cp:revision>
  <dcterms:created xsi:type="dcterms:W3CDTF">2019-06-11T20:32:20Z</dcterms:created>
  <dcterms:modified xsi:type="dcterms:W3CDTF">2019-09-24T19:55:20Z</dcterms:modified>
</cp:coreProperties>
</file>