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303" r:id="rId3"/>
    <p:sldId id="335" r:id="rId4"/>
    <p:sldId id="334" r:id="rId5"/>
    <p:sldId id="307" r:id="rId6"/>
    <p:sldId id="325" r:id="rId7"/>
    <p:sldId id="333" r:id="rId8"/>
    <p:sldId id="332" r:id="rId9"/>
    <p:sldId id="308" r:id="rId10"/>
    <p:sldId id="32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3429A87-762A-4A9D-A0D5-D328AE974A2C}" type="datetimeFigureOut">
              <a:rPr lang="en-US" smtClean="0"/>
              <a:t>09/15/2019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CAD0BBE-173F-4110-BA47-B011615A7FA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3429A87-762A-4A9D-A0D5-D328AE974A2C}" type="datetimeFigureOut">
              <a:rPr lang="en-US" smtClean="0"/>
              <a:t>09/15/2019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3429A87-762A-4A9D-A0D5-D328AE974A2C}" type="datetimeFigureOut">
              <a:rPr lang="en-US" smtClean="0"/>
              <a:t>09/15/2019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3429A87-762A-4A9D-A0D5-D328AE974A2C}" type="datetimeFigureOut">
              <a:rPr lang="en-US" smtClean="0"/>
              <a:t>09/15/2019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83429A87-762A-4A9D-A0D5-D328AE974A2C}" type="datetimeFigureOut">
              <a:rPr lang="en-US" smtClean="0"/>
              <a:t>09/15/2019</a:t>
            </a:fld>
            <a:endParaRPr lang="en-US"/>
          </a:p>
        </p:txBody>
      </p:sp>
      <p:sp>
        <p:nvSpPr>
          <p:cNvPr id="8" name="Slide Number Placeholder 7"/>
          <p:cNvSpPr>
            <a:spLocks noGrp="1"/>
          </p:cNvSpPr>
          <p:nvPr>
            <p:ph type="sldNum" sz="quarter" idx="11"/>
          </p:nvPr>
        </p:nvSpPr>
        <p:spPr/>
        <p:txBody>
          <a:bodyPr/>
          <a:lstStyle/>
          <a:p>
            <a:fld id="{3CAD0BBE-173F-4110-BA47-B011615A7FA7}"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29A87-762A-4A9D-A0D5-D328AE974A2C}" type="datetimeFigureOut">
              <a:rPr lang="en-US" smtClean="0"/>
              <a:t>09/15/2019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3429A87-762A-4A9D-A0D5-D328AE974A2C}" type="datetimeFigureOut">
              <a:rPr lang="en-US" smtClean="0"/>
              <a:t>09/15/2019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3CAD0BBE-173F-4110-BA47-B011615A7F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3429A87-762A-4A9D-A0D5-D328AE974A2C}" type="datetimeFigureOut">
              <a:rPr lang="en-US" smtClean="0"/>
              <a:t>09/15/2019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429A87-762A-4A9D-A0D5-D328AE974A2C}" type="datetimeFigureOut">
              <a:rPr lang="en-US" smtClean="0"/>
              <a:t>09/15/2019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CAD0BBE-173F-4110-BA47-B011615A7FA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7" y="914400"/>
            <a:ext cx="9144000" cy="4525963"/>
          </a:xfrm>
        </p:spPr>
        <p:txBody>
          <a:bodyPr>
            <a:normAutofit fontScale="92500" lnSpcReduction="10000"/>
          </a:bodyPr>
          <a:lstStyle/>
          <a:p>
            <a:pPr marL="36576" indent="0">
              <a:buNone/>
            </a:pPr>
            <a:r>
              <a:rPr lang="en-US" sz="6000" dirty="0"/>
              <a:t>    4 PERSONALITIES—</a:t>
            </a:r>
          </a:p>
          <a:p>
            <a:pPr marL="36576" indent="0">
              <a:buNone/>
            </a:pPr>
            <a:r>
              <a:rPr lang="en-US" sz="6000" dirty="0"/>
              <a:t>WHICH ONE IS YOURS?</a:t>
            </a:r>
          </a:p>
          <a:p>
            <a:pPr marL="0" indent="0" algn="ctr">
              <a:buNone/>
            </a:pPr>
            <a:endParaRPr lang="en-US" sz="2600" b="1" dirty="0"/>
          </a:p>
          <a:p>
            <a:pPr marL="0" indent="0" algn="ctr">
              <a:buNone/>
            </a:pPr>
            <a:endParaRPr lang="en-US" sz="2600" b="1" dirty="0"/>
          </a:p>
          <a:p>
            <a:pPr marL="0" indent="0" algn="ctr">
              <a:buNone/>
            </a:pPr>
            <a:endParaRPr lang="en-US" sz="2600" b="1" dirty="0"/>
          </a:p>
          <a:p>
            <a:pPr marL="0" indent="0" algn="ctr">
              <a:buNone/>
            </a:pPr>
            <a:endParaRPr lang="en-US" sz="2600" b="1" dirty="0"/>
          </a:p>
          <a:p>
            <a:pPr marL="0" indent="0" algn="ctr">
              <a:buNone/>
            </a:pPr>
            <a:endParaRPr lang="en-US" sz="2600" b="1" dirty="0"/>
          </a:p>
          <a:p>
            <a:pPr marL="0" indent="0" algn="ctr">
              <a:buNone/>
            </a:pPr>
            <a:r>
              <a:rPr lang="en-US" sz="2600" b="1" dirty="0"/>
              <a:t> </a:t>
            </a:r>
            <a:endParaRPr lang="en-US" sz="2600" dirty="0"/>
          </a:p>
        </p:txBody>
      </p:sp>
    </p:spTree>
    <p:extLst>
      <p:ext uri="{BB962C8B-B14F-4D97-AF65-F5344CB8AC3E}">
        <p14:creationId xmlns:p14="http://schemas.microsoft.com/office/powerpoint/2010/main" val="1493781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1 Corinthians 12:14,18-20</a:t>
            </a:r>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endParaRPr lang="en-US" dirty="0"/>
          </a:p>
          <a:p>
            <a:pPr marL="0" indent="0">
              <a:buNone/>
            </a:pPr>
            <a:r>
              <a:rPr lang="en-US" b="1" dirty="0"/>
              <a:t>14 For the body does not consist of one member but of many. </a:t>
            </a:r>
          </a:p>
          <a:p>
            <a:pPr marL="0" indent="0">
              <a:buNone/>
            </a:pPr>
            <a:r>
              <a:rPr lang="en-US" b="1" dirty="0"/>
              <a:t>18 But as it is, God arranged the members (personality types) in the body, each one of them, as he chose. 19 If all were a single member, where would the body be? </a:t>
            </a:r>
          </a:p>
          <a:p>
            <a:pPr marL="0" indent="0">
              <a:buNone/>
            </a:pPr>
            <a:r>
              <a:rPr lang="en-US" b="1" dirty="0"/>
              <a:t>20 As it is, there are many parts, yet one body.   ESV</a:t>
            </a:r>
          </a:p>
          <a:p>
            <a:pPr marL="0" indent="0">
              <a:buNone/>
            </a:pPr>
            <a:endParaRPr lang="en-US" b="1" dirty="0"/>
          </a:p>
        </p:txBody>
      </p:sp>
    </p:spTree>
    <p:extLst>
      <p:ext uri="{BB962C8B-B14F-4D97-AF65-F5344CB8AC3E}">
        <p14:creationId xmlns:p14="http://schemas.microsoft.com/office/powerpoint/2010/main" val="46697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Just to make it interesting…</a:t>
            </a:r>
          </a:p>
        </p:txBody>
      </p:sp>
      <p:sp>
        <p:nvSpPr>
          <p:cNvPr id="4" name="Content Placeholder 3"/>
          <p:cNvSpPr>
            <a:spLocks noGrp="1"/>
          </p:cNvSpPr>
          <p:nvPr>
            <p:ph idx="1"/>
          </p:nvPr>
        </p:nvSpPr>
        <p:spPr/>
        <p:txBody>
          <a:bodyPr>
            <a:normAutofit/>
          </a:bodyPr>
          <a:lstStyle/>
          <a:p>
            <a:pPr marL="36576" indent="0">
              <a:buNone/>
            </a:pPr>
            <a:endParaRPr lang="en-US" b="1" dirty="0"/>
          </a:p>
          <a:p>
            <a:pPr marL="36576" indent="0">
              <a:buNone/>
            </a:pPr>
            <a:endParaRPr lang="en-US" b="1" dirty="0"/>
          </a:p>
          <a:p>
            <a:pPr marL="36576"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95400"/>
            <a:ext cx="7543800" cy="548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40263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Bible personalities</a:t>
            </a:r>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endParaRPr lang="en-US" dirty="0"/>
          </a:p>
          <a:p>
            <a:pPr marL="36576" lvl="0" indent="0">
              <a:buNone/>
            </a:pPr>
            <a:r>
              <a:rPr lang="en-US" sz="4000" b="1" dirty="0"/>
              <a:t>1.  Analyzer-organizer-- Luke        2.  Creator/performer-- David</a:t>
            </a:r>
          </a:p>
          <a:p>
            <a:pPr marL="36576" lvl="0" indent="0">
              <a:buNone/>
            </a:pPr>
            <a:r>
              <a:rPr lang="en-US" sz="4000" b="1" dirty="0"/>
              <a:t>3.  Promoter leader-- Peter</a:t>
            </a:r>
          </a:p>
          <a:p>
            <a:pPr marL="36576" lvl="0" indent="0">
              <a:buNone/>
            </a:pPr>
            <a:r>
              <a:rPr lang="en-US" sz="4000" b="1" dirty="0"/>
              <a:t>4.  Helper supporter-- Martha</a:t>
            </a:r>
          </a:p>
          <a:p>
            <a:pPr marL="0" indent="0">
              <a:buNone/>
            </a:pPr>
            <a:endParaRPr lang="en-US" sz="4000" b="1" dirty="0"/>
          </a:p>
        </p:txBody>
      </p:sp>
    </p:spTree>
    <p:extLst>
      <p:ext uri="{BB962C8B-B14F-4D97-AF65-F5344CB8AC3E}">
        <p14:creationId xmlns:p14="http://schemas.microsoft.com/office/powerpoint/2010/main" val="3422015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In which quadrant is Jesus?</a:t>
            </a:r>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endParaRPr lang="en-US" dirty="0"/>
          </a:p>
          <a:p>
            <a:pPr marL="36576" lvl="0" indent="0" algn="ctr">
              <a:buNone/>
            </a:pPr>
            <a:r>
              <a:rPr lang="en-US" sz="4400" b="1" dirty="0"/>
              <a:t>Jesus is in the center.</a:t>
            </a:r>
          </a:p>
          <a:p>
            <a:pPr marL="0" indent="0" algn="ctr">
              <a:buNone/>
            </a:pPr>
            <a:endParaRPr lang="en-US" sz="4400" b="1" dirty="0"/>
          </a:p>
        </p:txBody>
      </p:sp>
    </p:spTree>
    <p:extLst>
      <p:ext uri="{BB962C8B-B14F-4D97-AF65-F5344CB8AC3E}">
        <p14:creationId xmlns:p14="http://schemas.microsoft.com/office/powerpoint/2010/main" val="4185009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Which one are you?</a:t>
            </a:r>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endParaRPr lang="en-US" dirty="0"/>
          </a:p>
          <a:p>
            <a:pPr marL="36576" lvl="0" indent="0">
              <a:buNone/>
            </a:pPr>
            <a:r>
              <a:rPr lang="en-US" sz="4000" b="1" dirty="0"/>
              <a:t>1.  Analyzer-organizer / Puritan       2.  Creator/smart-aleck</a:t>
            </a:r>
          </a:p>
          <a:p>
            <a:pPr marL="36576" lvl="0" indent="0">
              <a:buNone/>
            </a:pPr>
            <a:r>
              <a:rPr lang="en-US" sz="4000" b="1" dirty="0"/>
              <a:t>      performer/socialite</a:t>
            </a:r>
          </a:p>
          <a:p>
            <a:pPr marL="36576" lvl="0" indent="0">
              <a:buNone/>
            </a:pPr>
            <a:r>
              <a:rPr lang="en-US" sz="4000" b="1" dirty="0"/>
              <a:t>3.  Promoter leader/ tyrant</a:t>
            </a:r>
          </a:p>
          <a:p>
            <a:pPr marL="36576" lvl="0" indent="0">
              <a:buNone/>
            </a:pPr>
            <a:r>
              <a:rPr lang="en-US" sz="4000" b="1" dirty="0"/>
              <a:t>4.  Helper supporter/doormat</a:t>
            </a:r>
          </a:p>
          <a:p>
            <a:pPr marL="0" indent="0">
              <a:buNone/>
            </a:pPr>
            <a:endParaRPr lang="en-US" sz="4000" b="1" dirty="0"/>
          </a:p>
        </p:txBody>
      </p:sp>
    </p:spTree>
    <p:extLst>
      <p:ext uri="{BB962C8B-B14F-4D97-AF65-F5344CB8AC3E}">
        <p14:creationId xmlns:p14="http://schemas.microsoft.com/office/powerpoint/2010/main" val="1478143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How do you process?   </a:t>
            </a:r>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endParaRPr lang="en-US" dirty="0"/>
          </a:p>
          <a:p>
            <a:pPr marL="0" indent="0">
              <a:buNone/>
            </a:pPr>
            <a:r>
              <a:rPr lang="en-US" sz="3600" b="1" dirty="0"/>
              <a:t>We are all different, but fit in to 4 basic personalities, or the way you process information.</a:t>
            </a:r>
          </a:p>
          <a:p>
            <a:pPr marL="0" indent="0">
              <a:buNone/>
            </a:pPr>
            <a:endParaRPr lang="en-US" b="1" dirty="0"/>
          </a:p>
        </p:txBody>
      </p:sp>
    </p:spTree>
    <p:extLst>
      <p:ext uri="{BB962C8B-B14F-4D97-AF65-F5344CB8AC3E}">
        <p14:creationId xmlns:p14="http://schemas.microsoft.com/office/powerpoint/2010/main" val="2273018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4"/>
            <a:ext cx="7467600" cy="1143000"/>
          </a:xfrm>
        </p:spPr>
        <p:txBody>
          <a:bodyPr>
            <a:normAutofit/>
          </a:bodyPr>
          <a:lstStyle/>
          <a:p>
            <a:r>
              <a:rPr lang="en-US" dirty="0"/>
              <a:t>           Getting healthy   </a:t>
            </a:r>
          </a:p>
        </p:txBody>
      </p:sp>
      <p:sp>
        <p:nvSpPr>
          <p:cNvPr id="3" name="Content Placeholder 2"/>
          <p:cNvSpPr>
            <a:spLocks noGrp="1"/>
          </p:cNvSpPr>
          <p:nvPr>
            <p:ph idx="1"/>
          </p:nvPr>
        </p:nvSpPr>
        <p:spPr>
          <a:xfrm>
            <a:off x="76200" y="1600200"/>
            <a:ext cx="9067800" cy="4525963"/>
          </a:xfrm>
        </p:spPr>
        <p:txBody>
          <a:bodyPr>
            <a:normAutofit/>
          </a:bodyPr>
          <a:lstStyle/>
          <a:p>
            <a:pPr marL="0" indent="0">
              <a:buNone/>
            </a:pPr>
            <a:r>
              <a:rPr lang="en-US" sz="3600" b="1" dirty="0"/>
              <a:t>We get healthy by realizing that we all process information with different ears and responses.  This hopefully will provide understanding….and understanding will lead to better communication...and better communication makes for healthy relationships.</a:t>
            </a:r>
          </a:p>
          <a:p>
            <a:pPr marL="0" indent="0">
              <a:buNone/>
            </a:pPr>
            <a:endParaRPr lang="en-US" b="1" dirty="0"/>
          </a:p>
        </p:txBody>
      </p:sp>
    </p:spTree>
    <p:extLst>
      <p:ext uri="{BB962C8B-B14F-4D97-AF65-F5344CB8AC3E}">
        <p14:creationId xmlns:p14="http://schemas.microsoft.com/office/powerpoint/2010/main" val="4089935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Different, not better</a:t>
            </a:r>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endParaRPr lang="en-US" dirty="0"/>
          </a:p>
          <a:p>
            <a:pPr marL="0" indent="0">
              <a:buNone/>
            </a:pPr>
            <a:r>
              <a:rPr lang="en-US" sz="3600" b="1" dirty="0"/>
              <a:t>One type is not better or inferior to the others.  It takes all four to have </a:t>
            </a:r>
          </a:p>
          <a:p>
            <a:pPr marL="0" indent="0">
              <a:buNone/>
            </a:pPr>
            <a:r>
              <a:rPr lang="en-US" sz="3600" b="1" dirty="0"/>
              <a:t>a healthy group of people, </a:t>
            </a:r>
          </a:p>
          <a:p>
            <a:pPr marL="0" indent="0">
              <a:buNone/>
            </a:pPr>
            <a:r>
              <a:rPr lang="en-US" sz="3600" b="1" dirty="0"/>
              <a:t>like the church.</a:t>
            </a:r>
          </a:p>
          <a:p>
            <a:pPr marL="0" indent="0">
              <a:buNone/>
            </a:pPr>
            <a:endParaRPr lang="en-US" b="1" dirty="0"/>
          </a:p>
        </p:txBody>
      </p:sp>
    </p:spTree>
    <p:extLst>
      <p:ext uri="{BB962C8B-B14F-4D97-AF65-F5344CB8AC3E}">
        <p14:creationId xmlns:p14="http://schemas.microsoft.com/office/powerpoint/2010/main" val="2169043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 healthy culture</a:t>
            </a:r>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endParaRPr lang="en-US" dirty="0"/>
          </a:p>
          <a:p>
            <a:pPr marL="0" indent="0">
              <a:buNone/>
            </a:pPr>
            <a:r>
              <a:rPr lang="en-US" b="1" dirty="0"/>
              <a:t>It would not be an interesting or healthy culture if everyone was the same.  God makes us different to compliment each other.  Your personality is your gift to the body of Christ.</a:t>
            </a:r>
          </a:p>
          <a:p>
            <a:pPr marL="0" indent="0">
              <a:buNone/>
            </a:pPr>
            <a:endParaRPr lang="en-US" b="1" dirty="0"/>
          </a:p>
        </p:txBody>
      </p:sp>
    </p:spTree>
    <p:extLst>
      <p:ext uri="{BB962C8B-B14F-4D97-AF65-F5344CB8AC3E}">
        <p14:creationId xmlns:p14="http://schemas.microsoft.com/office/powerpoint/2010/main" val="259916018"/>
      </p:ext>
    </p:extLst>
  </p:cSld>
  <p:clrMapOvr>
    <a:masterClrMapping/>
  </p:clrMapOvr>
</p:sld>
</file>

<file path=ppt/theme/theme1.xml><?xml version="1.0" encoding="utf-8"?>
<a:theme xmlns:a="http://schemas.openxmlformats.org/drawingml/2006/main" name="Techn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17026</TotalTime>
  <Words>301</Words>
  <Application>Microsoft Office PowerPoint</Application>
  <PresentationFormat>On-screen Show (4:3)</PresentationFormat>
  <Paragraphs>42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Franklin Gothic Book</vt:lpstr>
      <vt:lpstr>Wingdings 2</vt:lpstr>
      <vt:lpstr>Technic</vt:lpstr>
      <vt:lpstr>PowerPoint Presentation</vt:lpstr>
      <vt:lpstr>     Just to make it interesting…</vt:lpstr>
      <vt:lpstr>             Bible personalities</vt:lpstr>
      <vt:lpstr>   In which quadrant is Jesus?</vt:lpstr>
      <vt:lpstr>          Which one are you?</vt:lpstr>
      <vt:lpstr>        How do you process?   </vt:lpstr>
      <vt:lpstr>           Getting healthy   </vt:lpstr>
      <vt:lpstr>          Different, not better</vt:lpstr>
      <vt:lpstr>            A healthy culture</vt:lpstr>
      <vt:lpstr>    1 Corinthians 12:14,18-20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ENCOURAGEMENT</dc:title>
  <dc:creator>stevo</dc:creator>
  <cp:lastModifiedBy>Webmaster VCAG</cp:lastModifiedBy>
  <cp:revision>115</cp:revision>
  <dcterms:created xsi:type="dcterms:W3CDTF">2019-06-11T20:32:20Z</dcterms:created>
  <dcterms:modified xsi:type="dcterms:W3CDTF">2019-09-15T19:58:48Z</dcterms:modified>
</cp:coreProperties>
</file>