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89" r:id="rId5"/>
    <p:sldId id="258" r:id="rId6"/>
    <p:sldId id="293" r:id="rId7"/>
    <p:sldId id="290" r:id="rId8"/>
    <p:sldId id="291" r:id="rId9"/>
    <p:sldId id="292" r:id="rId10"/>
    <p:sldId id="294" r:id="rId11"/>
    <p:sldId id="295" r:id="rId12"/>
    <p:sldId id="299" r:id="rId13"/>
    <p:sldId id="296" r:id="rId14"/>
    <p:sldId id="297" r:id="rId15"/>
    <p:sldId id="300" r:id="rId16"/>
    <p:sldId id="298" r:id="rId17"/>
    <p:sldId id="301" r:id="rId18"/>
    <p:sldId id="302" r:id="rId19"/>
    <p:sldId id="303" r:id="rId20"/>
    <p:sldId id="304" r:id="rId21"/>
    <p:sldId id="305" r:id="rId22"/>
    <p:sldId id="306" r:id="rId23"/>
    <p:sldId id="307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31F"/>
    <a:srgbClr val="800000"/>
    <a:srgbClr val="6600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0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8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1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1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2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D1A55-7B36-407E-87E0-A48B4827F64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BFF8-0717-4A75-899D-287E21CC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iblegateway.com/passage/?search=Mark+7&amp;version=NIV#fen-NIV-24488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683553-F19B-4F36-980D-8971AA7EC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91932B-C7EF-4AC5-85B3-9E7E726A495B}"/>
              </a:ext>
            </a:extLst>
          </p:cNvPr>
          <p:cNvSpPr txBox="1"/>
          <p:nvPr/>
        </p:nvSpPr>
        <p:spPr>
          <a:xfrm>
            <a:off x="148857" y="4475784"/>
            <a:ext cx="5050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LOOKING FOR FAITH IN ALL THE “WRONG” PLACES</a:t>
            </a:r>
            <a:endParaRPr lang="en-US" sz="4400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26C36-10FB-4341-A75C-90AC5F557751}"/>
              </a:ext>
            </a:extLst>
          </p:cNvPr>
          <p:cNvSpPr txBox="1"/>
          <p:nvPr/>
        </p:nvSpPr>
        <p:spPr>
          <a:xfrm>
            <a:off x="3689498" y="2923954"/>
            <a:ext cx="344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800000"/>
                </a:solidFill>
                <a:latin typeface="Adobe Garamond Pro" panose="020205020605060204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1946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59397" y="2252773"/>
            <a:ext cx="4963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IN A ROMAN CENTURION’S HOUSE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D1BD4-C8C0-4461-B87C-1B0557B3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5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22914" y="58845"/>
            <a:ext cx="526868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When Jesus had finished saying all this to the people who were listening, he entered Capernaum. </a:t>
            </a:r>
            <a:r>
              <a:rPr lang="en-US" sz="4400" b="1" baseline="30000" dirty="0">
                <a:solidFill>
                  <a:schemeClr val="accent1">
                    <a:lumMod val="75000"/>
                  </a:schemeClr>
                </a:solidFill>
              </a:rPr>
              <a:t>2 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There a centurion’s servant, whom his master valued highly, was sick and about to die.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B843-2AEC-455F-BF29-E6340FF1FBA7}"/>
              </a:ext>
            </a:extLst>
          </p:cNvPr>
          <p:cNvSpPr txBox="1"/>
          <p:nvPr/>
        </p:nvSpPr>
        <p:spPr>
          <a:xfrm>
            <a:off x="457200" y="4419600"/>
            <a:ext cx="2503121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425CB-A81F-4E61-8ACA-5BEA0F678CFB}"/>
              </a:ext>
            </a:extLst>
          </p:cNvPr>
          <p:cNvSpPr txBox="1"/>
          <p:nvPr/>
        </p:nvSpPr>
        <p:spPr>
          <a:xfrm>
            <a:off x="392182" y="4419600"/>
            <a:ext cx="25031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Luke</a:t>
            </a:r>
            <a:r>
              <a:rPr lang="en-US" sz="5400" dirty="0">
                <a:solidFill>
                  <a:srgbClr val="FFC000"/>
                </a:solidFill>
              </a:rPr>
              <a:t>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7:1-10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3F626-E0CE-48B1-8F72-5B47E647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505200" y="196679"/>
            <a:ext cx="5464332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baseline="30000" dirty="0">
                <a:solidFill>
                  <a:schemeClr val="accent1">
                    <a:lumMod val="75000"/>
                  </a:schemeClr>
                </a:solidFill>
              </a:rPr>
              <a:t>3 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The centurion heard of Jesus and sent some elders of the Jews to him, asking him to come and heal his servant.</a:t>
            </a:r>
            <a:r>
              <a:rPr lang="en-US" sz="3700" b="1" baseline="30000" dirty="0">
                <a:solidFill>
                  <a:schemeClr val="accent1">
                    <a:lumMod val="75000"/>
                  </a:schemeClr>
                </a:solidFill>
              </a:rPr>
              <a:t> 4 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When they came to Jesus, they pleaded earnestly with him, “This man deserves to have you do this, </a:t>
            </a:r>
            <a:r>
              <a:rPr lang="en-US" sz="3700" b="1" baseline="30000" dirty="0">
                <a:solidFill>
                  <a:schemeClr val="accent1">
                    <a:lumMod val="75000"/>
                  </a:schemeClr>
                </a:solidFill>
              </a:rPr>
              <a:t>5 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because he loves our nation and has built our synagogue.”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B843-2AEC-455F-BF29-E6340FF1FBA7}"/>
              </a:ext>
            </a:extLst>
          </p:cNvPr>
          <p:cNvSpPr txBox="1"/>
          <p:nvPr/>
        </p:nvSpPr>
        <p:spPr>
          <a:xfrm>
            <a:off x="457200" y="4419600"/>
            <a:ext cx="2503121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425CB-A81F-4E61-8ACA-5BEA0F678CFB}"/>
              </a:ext>
            </a:extLst>
          </p:cNvPr>
          <p:cNvSpPr txBox="1"/>
          <p:nvPr/>
        </p:nvSpPr>
        <p:spPr>
          <a:xfrm>
            <a:off x="392182" y="4419600"/>
            <a:ext cx="25031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Luke</a:t>
            </a:r>
            <a:r>
              <a:rPr lang="en-US" sz="5400" dirty="0">
                <a:solidFill>
                  <a:srgbClr val="FFC000"/>
                </a:solidFill>
              </a:rPr>
              <a:t>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7:1-10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3F626-E0CE-48B1-8F72-5B47E647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7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22914" y="58845"/>
            <a:ext cx="52686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3400" b="1" baseline="30000" dirty="0">
                <a:solidFill>
                  <a:schemeClr val="accent1">
                    <a:lumMod val="75000"/>
                  </a:schemeClr>
                </a:solidFill>
              </a:rPr>
              <a:t>6 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So Jesus went with them.</a:t>
            </a:r>
          </a:p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He was not far from the house when the centurion sent friends to say to him: “Lord, don’t trouble yourself, for I do not deserve to have you come under my roof. </a:t>
            </a:r>
            <a:r>
              <a:rPr lang="en-US" sz="3400" b="1" baseline="30000" dirty="0">
                <a:solidFill>
                  <a:schemeClr val="accent1">
                    <a:lumMod val="75000"/>
                  </a:schemeClr>
                </a:solidFill>
              </a:rPr>
              <a:t>7 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That is why I did not even consider myself worthy to come to you. But say the word, and my servant will be healed.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B843-2AEC-455F-BF29-E6340FF1FBA7}"/>
              </a:ext>
            </a:extLst>
          </p:cNvPr>
          <p:cNvSpPr txBox="1"/>
          <p:nvPr/>
        </p:nvSpPr>
        <p:spPr>
          <a:xfrm>
            <a:off x="457200" y="4419600"/>
            <a:ext cx="2503121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425CB-A81F-4E61-8ACA-5BEA0F678CFB}"/>
              </a:ext>
            </a:extLst>
          </p:cNvPr>
          <p:cNvSpPr txBox="1"/>
          <p:nvPr/>
        </p:nvSpPr>
        <p:spPr>
          <a:xfrm>
            <a:off x="392182" y="4419600"/>
            <a:ext cx="25031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Luke</a:t>
            </a:r>
            <a:r>
              <a:rPr lang="en-US" sz="5400" dirty="0">
                <a:solidFill>
                  <a:srgbClr val="FFC000"/>
                </a:solidFill>
              </a:rPr>
              <a:t>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7:1-10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3F626-E0CE-48B1-8F72-5B47E647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22914" y="58845"/>
            <a:ext cx="52686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solidFill>
                  <a:schemeClr val="accent1">
                    <a:lumMod val="75000"/>
                  </a:schemeClr>
                </a:solidFill>
              </a:rPr>
              <a:t>8 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For I myself am a man under authority, with soldiers under me. I tell this one, ‘Go,’ and he goes; and that one, ‘Come,’ and he comes. I say to my servant, ‘Do this,’ and he does it.”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B843-2AEC-455F-BF29-E6340FF1FBA7}"/>
              </a:ext>
            </a:extLst>
          </p:cNvPr>
          <p:cNvSpPr txBox="1"/>
          <p:nvPr/>
        </p:nvSpPr>
        <p:spPr>
          <a:xfrm>
            <a:off x="457200" y="4419600"/>
            <a:ext cx="2503121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425CB-A81F-4E61-8ACA-5BEA0F678CFB}"/>
              </a:ext>
            </a:extLst>
          </p:cNvPr>
          <p:cNvSpPr txBox="1"/>
          <p:nvPr/>
        </p:nvSpPr>
        <p:spPr>
          <a:xfrm>
            <a:off x="392182" y="4419600"/>
            <a:ext cx="25031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Luke</a:t>
            </a:r>
            <a:r>
              <a:rPr lang="en-US" sz="5400" dirty="0">
                <a:solidFill>
                  <a:srgbClr val="FFC000"/>
                </a:solidFill>
              </a:rPr>
              <a:t>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7:1-10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3F626-E0CE-48B1-8F72-5B47E647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9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22914" y="58845"/>
            <a:ext cx="526868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baseline="30000" dirty="0">
                <a:solidFill>
                  <a:schemeClr val="accent1">
                    <a:lumMod val="75000"/>
                  </a:schemeClr>
                </a:solidFill>
              </a:rPr>
              <a:t>9 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When Jesus heard this, he was amazed at him, and turning to the crowd following him, he said, “I tell you, I have not found such great faith even in Israel.” </a:t>
            </a:r>
            <a:r>
              <a:rPr lang="en-US" sz="3800" b="1" baseline="30000" dirty="0">
                <a:solidFill>
                  <a:schemeClr val="accent1">
                    <a:lumMod val="75000"/>
                  </a:schemeClr>
                </a:solidFill>
              </a:rPr>
              <a:t>10 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Then the men who had been sent returned to the house and found the servant well.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B843-2AEC-455F-BF29-E6340FF1FBA7}"/>
              </a:ext>
            </a:extLst>
          </p:cNvPr>
          <p:cNvSpPr txBox="1"/>
          <p:nvPr/>
        </p:nvSpPr>
        <p:spPr>
          <a:xfrm>
            <a:off x="457200" y="4419600"/>
            <a:ext cx="2503121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425CB-A81F-4E61-8ACA-5BEA0F678CFB}"/>
              </a:ext>
            </a:extLst>
          </p:cNvPr>
          <p:cNvSpPr txBox="1"/>
          <p:nvPr/>
        </p:nvSpPr>
        <p:spPr>
          <a:xfrm>
            <a:off x="392182" y="4419600"/>
            <a:ext cx="25031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Luke</a:t>
            </a:r>
            <a:r>
              <a:rPr lang="en-US" sz="5400" dirty="0">
                <a:solidFill>
                  <a:srgbClr val="FFC000"/>
                </a:solidFill>
              </a:rPr>
              <a:t>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7:1-10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3F626-E0CE-48B1-8F72-5B47E647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0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73516" y="1997838"/>
            <a:ext cx="4963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IN A GRAVEYARD NEAR JERUSALEM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D1BD4-C8C0-4461-B87C-1B0557B3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1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22914" y="58845"/>
            <a:ext cx="5268686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baseline="30000" dirty="0">
                <a:solidFill>
                  <a:schemeClr val="accent1">
                    <a:lumMod val="75000"/>
                  </a:schemeClr>
                </a:solidFill>
              </a:rPr>
              <a:t>38 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Jesus, once more deeply moved, came to the tomb. It was a cave with a stone laid across the entrance. </a:t>
            </a:r>
            <a:r>
              <a:rPr lang="en-US" sz="3700" b="1" baseline="30000" dirty="0">
                <a:solidFill>
                  <a:schemeClr val="accent1">
                    <a:lumMod val="75000"/>
                  </a:schemeClr>
                </a:solidFill>
              </a:rPr>
              <a:t>39 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“Take away the stone,” he said.</a:t>
            </a:r>
          </a:p>
          <a:p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“But, Lord,” said Martha, the sister of the dead man, “by this time there is a bad odor, for he has been there four days.”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B843-2AEC-455F-BF29-E6340FF1FBA7}"/>
              </a:ext>
            </a:extLst>
          </p:cNvPr>
          <p:cNvSpPr txBox="1"/>
          <p:nvPr/>
        </p:nvSpPr>
        <p:spPr>
          <a:xfrm>
            <a:off x="457200" y="4419600"/>
            <a:ext cx="2503121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425CB-A81F-4E61-8ACA-5BEA0F678CFB}"/>
              </a:ext>
            </a:extLst>
          </p:cNvPr>
          <p:cNvSpPr txBox="1"/>
          <p:nvPr/>
        </p:nvSpPr>
        <p:spPr>
          <a:xfrm>
            <a:off x="392182" y="4419600"/>
            <a:ext cx="25031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John 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11:38-44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3F626-E0CE-48B1-8F72-5B47E647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5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22914" y="58845"/>
            <a:ext cx="526868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baseline="30000" dirty="0">
                <a:solidFill>
                  <a:schemeClr val="accent1">
                    <a:lumMod val="75000"/>
                  </a:schemeClr>
                </a:solidFill>
              </a:rPr>
              <a:t>40 </a:t>
            </a: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Then Jesus said, “Did I not tell you that if you believe, you will see the glory of God?”</a:t>
            </a:r>
          </a:p>
          <a:p>
            <a:r>
              <a:rPr lang="en-US" sz="3300" b="1" baseline="30000" dirty="0">
                <a:solidFill>
                  <a:schemeClr val="accent1">
                    <a:lumMod val="75000"/>
                  </a:schemeClr>
                </a:solidFill>
              </a:rPr>
              <a:t>41 </a:t>
            </a: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So they took away the stone. Then Jesus looked up and said, “Father, I thank you that you have heard me. </a:t>
            </a:r>
            <a:r>
              <a:rPr lang="en-US" sz="3300" b="1" baseline="30000" dirty="0">
                <a:solidFill>
                  <a:schemeClr val="accent1">
                    <a:lumMod val="75000"/>
                  </a:schemeClr>
                </a:solidFill>
              </a:rPr>
              <a:t>42 </a:t>
            </a: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I knew that you always hear me, but I said this for the benefit of the people standing here, that they may believe that you sent me.”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B843-2AEC-455F-BF29-E6340FF1FBA7}"/>
              </a:ext>
            </a:extLst>
          </p:cNvPr>
          <p:cNvSpPr txBox="1"/>
          <p:nvPr/>
        </p:nvSpPr>
        <p:spPr>
          <a:xfrm>
            <a:off x="457200" y="4419600"/>
            <a:ext cx="2503121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425CB-A81F-4E61-8ACA-5BEA0F678CFB}"/>
              </a:ext>
            </a:extLst>
          </p:cNvPr>
          <p:cNvSpPr txBox="1"/>
          <p:nvPr/>
        </p:nvSpPr>
        <p:spPr>
          <a:xfrm>
            <a:off x="392182" y="4419600"/>
            <a:ext cx="25031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John 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11:38-44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3F626-E0CE-48B1-8F72-5B47E647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5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22914" y="185249"/>
            <a:ext cx="5268686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baseline="30000" dirty="0">
                <a:solidFill>
                  <a:schemeClr val="accent1">
                    <a:lumMod val="75000"/>
                  </a:schemeClr>
                </a:solidFill>
              </a:rPr>
              <a:t>43 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When he had said this, Jesus called in a loud voice, “Lazarus, come out!” </a:t>
            </a:r>
            <a:r>
              <a:rPr lang="en-US" sz="3700" b="1" baseline="30000" dirty="0">
                <a:solidFill>
                  <a:schemeClr val="accent1">
                    <a:lumMod val="75000"/>
                  </a:schemeClr>
                </a:solidFill>
              </a:rPr>
              <a:t>44 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The dead man came out, his hands and feet wrapped with strips of linen, and a cloth around his face.</a:t>
            </a:r>
          </a:p>
          <a:p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Jesus said to them, “Take off the grave clothes and let him go.”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B843-2AEC-455F-BF29-E6340FF1FBA7}"/>
              </a:ext>
            </a:extLst>
          </p:cNvPr>
          <p:cNvSpPr txBox="1"/>
          <p:nvPr/>
        </p:nvSpPr>
        <p:spPr>
          <a:xfrm>
            <a:off x="457200" y="4419600"/>
            <a:ext cx="2503121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425CB-A81F-4E61-8ACA-5BEA0F678CFB}"/>
              </a:ext>
            </a:extLst>
          </p:cNvPr>
          <p:cNvSpPr txBox="1"/>
          <p:nvPr/>
        </p:nvSpPr>
        <p:spPr>
          <a:xfrm>
            <a:off x="392182" y="4419600"/>
            <a:ext cx="25031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John 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11:38-44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3F626-E0CE-48B1-8F72-5B47E647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2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4020062" y="1859338"/>
            <a:ext cx="49638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CAPERNAUM</a:t>
            </a:r>
          </a:p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NAZARETH</a:t>
            </a:r>
          </a:p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JERUSALEM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70BBE-57E9-4CC7-AA0B-D96050416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7" y="-298"/>
            <a:ext cx="3360057" cy="27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04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73516" y="1006278"/>
            <a:ext cx="4963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No matter the location or the person Jesus is looking for one thing : FAITH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8A231F"/>
                </a:solidFill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D1BD4-C8C0-4461-B87C-1B0557B3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59397" y="1997838"/>
            <a:ext cx="49638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FAITH willing to acknowledge God in the tiniest way.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8A231F"/>
                </a:solidFill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D1BD4-C8C0-4461-B87C-1B0557B3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73516" y="1166841"/>
            <a:ext cx="4963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FAITH that is willing to accept God’s Word as the ultimate authority.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8A231F"/>
                </a:solidFill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D1BD4-C8C0-4461-B87C-1B0557B3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5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73516" y="1714163"/>
            <a:ext cx="49638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FAITH that assaults the situation until GRACE happens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8A231F"/>
                </a:solidFill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D1BD4-C8C0-4461-B87C-1B0557B3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0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73516" y="313780"/>
            <a:ext cx="49638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Vision Church wants to be just like Capernaum in the following ways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70BBE-57E9-4CC7-AA0B-D96050416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7" y="-298"/>
            <a:ext cx="3360057" cy="27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5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73516" y="375335"/>
            <a:ext cx="496388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On the shore of a lake.</a:t>
            </a:r>
          </a:p>
          <a:p>
            <a:pPr algn="ctr"/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Open-hearted to Jesus.</a:t>
            </a:r>
          </a:p>
          <a:p>
            <a:pPr algn="ctr"/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Seeing great grace poured out.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70BBE-57E9-4CC7-AA0B-D96050416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7" y="-298"/>
            <a:ext cx="3360057" cy="27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4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73516" y="498446"/>
            <a:ext cx="49638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ALL THE GRACE OF HEAVEN AVAILABLE</a:t>
            </a: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FAITH IS THE GREAT CONNECTOR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INTRO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0F3E85-1C61-44B2-BC93-90941FB9F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3352800" cy="27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59397" y="2252773"/>
            <a:ext cx="4963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IN TYRE AND SIDON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D1BD4-C8C0-4461-B87C-1B0557B3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0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01720" y="-297"/>
            <a:ext cx="49638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baseline="30000" dirty="0">
                <a:solidFill>
                  <a:schemeClr val="accent1">
                    <a:lumMod val="75000"/>
                  </a:schemeClr>
                </a:solidFill>
              </a:rPr>
              <a:t>24 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Jesus left that place and went to the vicinity of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</a:rPr>
              <a:t>Tyre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3400" baseline="300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3400" baseline="30000" dirty="0">
                <a:solidFill>
                  <a:schemeClr val="accent1">
                    <a:lumMod val="75000"/>
                  </a:schemeClr>
                </a:solidFill>
                <a:hlinkClick r:id="rId2" tooltip="See footnote 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en-US" sz="3400" baseline="30000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 He entered a house and did not want anyone to know it; yet he could not keep his presence secret. </a:t>
            </a:r>
            <a:r>
              <a:rPr lang="en-US" sz="3400" b="1" baseline="30000" dirty="0">
                <a:solidFill>
                  <a:schemeClr val="accent1">
                    <a:lumMod val="75000"/>
                  </a:schemeClr>
                </a:solidFill>
              </a:rPr>
              <a:t>25 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In fact, as soon as she heard about him, a woman whose little daughter was possessed by an impure spirit came and fell at his feet. </a:t>
            </a:r>
            <a:endParaRPr lang="en-US" sz="3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B843-2AEC-455F-BF29-E6340FF1FBA7}"/>
              </a:ext>
            </a:extLst>
          </p:cNvPr>
          <p:cNvSpPr txBox="1"/>
          <p:nvPr/>
        </p:nvSpPr>
        <p:spPr>
          <a:xfrm>
            <a:off x="457200" y="4419600"/>
            <a:ext cx="2503121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425CB-A81F-4E61-8ACA-5BEA0F678CFB}"/>
              </a:ext>
            </a:extLst>
          </p:cNvPr>
          <p:cNvSpPr txBox="1"/>
          <p:nvPr/>
        </p:nvSpPr>
        <p:spPr>
          <a:xfrm>
            <a:off x="392182" y="4419600"/>
            <a:ext cx="25031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Mark</a:t>
            </a:r>
            <a:r>
              <a:rPr lang="en-US" sz="5400" dirty="0">
                <a:solidFill>
                  <a:srgbClr val="FFC000"/>
                </a:solidFill>
              </a:rPr>
              <a:t>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7:24-30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5E72B7-FC18-44A1-BAE6-3055D4385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3" y="-297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606702" y="70515"/>
            <a:ext cx="4963886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baseline="30000" dirty="0">
                <a:solidFill>
                  <a:schemeClr val="accent1">
                    <a:lumMod val="75000"/>
                  </a:schemeClr>
                </a:solidFill>
              </a:rPr>
              <a:t>26 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The woman was a Greek, born in Syrian Phoenicia. She begged Jesus to drive the demon out of her daughter.</a:t>
            </a:r>
          </a:p>
          <a:p>
            <a:r>
              <a:rPr lang="en-US" sz="3700" b="1" baseline="30000" dirty="0">
                <a:solidFill>
                  <a:schemeClr val="accent1">
                    <a:lumMod val="75000"/>
                  </a:schemeClr>
                </a:solidFill>
              </a:rPr>
              <a:t>27 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“First let the children eat all they want,” he told her, “for it is not right to take the children’s bread and toss it to the dogs.”</a:t>
            </a:r>
            <a:endParaRPr lang="en-US" sz="3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B843-2AEC-455F-BF29-E6340FF1FBA7}"/>
              </a:ext>
            </a:extLst>
          </p:cNvPr>
          <p:cNvSpPr txBox="1"/>
          <p:nvPr/>
        </p:nvSpPr>
        <p:spPr>
          <a:xfrm>
            <a:off x="457200" y="4419600"/>
            <a:ext cx="2503121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425CB-A81F-4E61-8ACA-5BEA0F678CFB}"/>
              </a:ext>
            </a:extLst>
          </p:cNvPr>
          <p:cNvSpPr txBox="1"/>
          <p:nvPr/>
        </p:nvSpPr>
        <p:spPr>
          <a:xfrm>
            <a:off x="392182" y="4419600"/>
            <a:ext cx="25031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Mark</a:t>
            </a:r>
            <a:r>
              <a:rPr lang="en-US" sz="5400" dirty="0">
                <a:solidFill>
                  <a:srgbClr val="FFC000"/>
                </a:solidFill>
              </a:rPr>
              <a:t>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7:24-30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DDEC73-D693-41FA-A326-1287CB2E5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-2859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3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F2C11C-5565-4EDF-BEBF-F4B156CD7E74}"/>
              </a:ext>
            </a:extLst>
          </p:cNvPr>
          <p:cNvSpPr/>
          <p:nvPr/>
        </p:nvSpPr>
        <p:spPr>
          <a:xfrm>
            <a:off x="0" y="2726872"/>
            <a:ext cx="3352800" cy="1083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D620-DDA6-48D6-A301-ED9FBD494305}"/>
              </a:ext>
            </a:extLst>
          </p:cNvPr>
          <p:cNvSpPr/>
          <p:nvPr/>
        </p:nvSpPr>
        <p:spPr>
          <a:xfrm>
            <a:off x="0" y="3810000"/>
            <a:ext cx="3366919" cy="3047999"/>
          </a:xfrm>
          <a:prstGeom prst="rect">
            <a:avLst/>
          </a:prstGeom>
          <a:solidFill>
            <a:srgbClr val="8A231F"/>
          </a:solidFill>
          <a:ln>
            <a:solidFill>
              <a:srgbClr val="8A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38A4-5073-46B0-88C0-541FF2FEC859}"/>
              </a:ext>
            </a:extLst>
          </p:cNvPr>
          <p:cNvSpPr/>
          <p:nvPr/>
        </p:nvSpPr>
        <p:spPr>
          <a:xfrm>
            <a:off x="3366919" y="0"/>
            <a:ext cx="5777081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4EDBB-2190-4B14-BFBF-BC0AB8738C43}"/>
              </a:ext>
            </a:extLst>
          </p:cNvPr>
          <p:cNvSpPr txBox="1"/>
          <p:nvPr/>
        </p:nvSpPr>
        <p:spPr>
          <a:xfrm>
            <a:off x="3722914" y="58845"/>
            <a:ext cx="52686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</a:rPr>
              <a:t>28 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“Lord,” she replied, “even the dogs under the table eat the children’s crumbs.”</a:t>
            </a:r>
          </a:p>
          <a:p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</a:rPr>
              <a:t>29 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Then he told her, “For such a reply, you may go; the demon has left your daughter.”</a:t>
            </a:r>
          </a:p>
          <a:p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</a:rPr>
              <a:t>30 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She went home and found her child lying on the bed, and the demon gone.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82DD-BDA2-413F-8B5C-187EDE7949BC}"/>
              </a:ext>
            </a:extLst>
          </p:cNvPr>
          <p:cNvSpPr txBox="1"/>
          <p:nvPr/>
        </p:nvSpPr>
        <p:spPr>
          <a:xfrm>
            <a:off x="152400" y="2852937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A231F"/>
                </a:solidFill>
              </a:rPr>
              <a:t>PLACE #1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B843-2AEC-455F-BF29-E6340FF1FBA7}"/>
              </a:ext>
            </a:extLst>
          </p:cNvPr>
          <p:cNvSpPr txBox="1"/>
          <p:nvPr/>
        </p:nvSpPr>
        <p:spPr>
          <a:xfrm>
            <a:off x="457200" y="4419600"/>
            <a:ext cx="2503121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425CB-A81F-4E61-8ACA-5BEA0F678CFB}"/>
              </a:ext>
            </a:extLst>
          </p:cNvPr>
          <p:cNvSpPr txBox="1"/>
          <p:nvPr/>
        </p:nvSpPr>
        <p:spPr>
          <a:xfrm>
            <a:off x="392182" y="4419600"/>
            <a:ext cx="25031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Mark</a:t>
            </a:r>
            <a:r>
              <a:rPr lang="en-US" sz="5400" dirty="0">
                <a:solidFill>
                  <a:srgbClr val="FFC000"/>
                </a:solidFill>
              </a:rPr>
              <a:t>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7:24-30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3F626-E0CE-48B1-8F72-5B47E647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" y="0"/>
            <a:ext cx="335309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54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202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Adobe Garamond Pro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Webmaster VCAG</dc:creator>
  <cp:lastModifiedBy>Douglas Martin</cp:lastModifiedBy>
  <cp:revision>32</cp:revision>
  <cp:lastPrinted>2019-09-01T14:04:56Z</cp:lastPrinted>
  <dcterms:created xsi:type="dcterms:W3CDTF">2019-08-07T14:36:19Z</dcterms:created>
  <dcterms:modified xsi:type="dcterms:W3CDTF">2019-09-01T14:05:55Z</dcterms:modified>
</cp:coreProperties>
</file>