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7" r:id="rId6"/>
    <p:sldId id="260" r:id="rId7"/>
    <p:sldId id="278" r:id="rId8"/>
    <p:sldId id="261" r:id="rId9"/>
    <p:sldId id="279" r:id="rId10"/>
    <p:sldId id="262" r:id="rId11"/>
    <p:sldId id="280" r:id="rId12"/>
    <p:sldId id="263" r:id="rId13"/>
    <p:sldId id="281" r:id="rId14"/>
    <p:sldId id="264" r:id="rId15"/>
    <p:sldId id="282" r:id="rId16"/>
    <p:sldId id="265" r:id="rId17"/>
    <p:sldId id="283" r:id="rId18"/>
    <p:sldId id="266" r:id="rId19"/>
    <p:sldId id="284" r:id="rId20"/>
    <p:sldId id="267" r:id="rId21"/>
    <p:sldId id="285" r:id="rId22"/>
    <p:sldId id="268" r:id="rId23"/>
    <p:sldId id="287" r:id="rId24"/>
    <p:sldId id="269" r:id="rId25"/>
    <p:sldId id="288" r:id="rId26"/>
    <p:sldId id="272"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36221A31-9142-44C1-8330-6B9BF6033291}"/>
    <pc:docChg chg="custSel addSld delSld modSld sldOrd">
      <pc:chgData name="Cynthia Thomas" userId="d830af40acf62172" providerId="LiveId" clId="{36221A31-9142-44C1-8330-6B9BF6033291}" dt="2019-07-27T20:47:11.584" v="1396" actId="20577"/>
      <pc:docMkLst>
        <pc:docMk/>
      </pc:docMkLst>
      <pc:sldChg chg="modSp">
        <pc:chgData name="Cynthia Thomas" userId="d830af40acf62172" providerId="LiveId" clId="{36221A31-9142-44C1-8330-6B9BF6033291}" dt="2019-07-27T20:23:35.623" v="854" actId="122"/>
        <pc:sldMkLst>
          <pc:docMk/>
          <pc:sldMk cId="4094552808" sldId="256"/>
        </pc:sldMkLst>
        <pc:spChg chg="mod">
          <ac:chgData name="Cynthia Thomas" userId="d830af40acf62172" providerId="LiveId" clId="{36221A31-9142-44C1-8330-6B9BF6033291}" dt="2019-07-27T20:23:35.623" v="854" actId="122"/>
          <ac:spMkLst>
            <pc:docMk/>
            <pc:sldMk cId="4094552808" sldId="256"/>
            <ac:spMk id="2" creationId="{CF482AD2-9801-4FF4-810D-0B252E10DC8B}"/>
          </ac:spMkLst>
        </pc:spChg>
      </pc:sldChg>
      <pc:sldChg chg="modSp">
        <pc:chgData name="Cynthia Thomas" userId="d830af40acf62172" providerId="LiveId" clId="{36221A31-9142-44C1-8330-6B9BF6033291}" dt="2019-07-27T18:49:13.362" v="39" actId="20577"/>
        <pc:sldMkLst>
          <pc:docMk/>
          <pc:sldMk cId="1318215784" sldId="258"/>
        </pc:sldMkLst>
        <pc:spChg chg="mod">
          <ac:chgData name="Cynthia Thomas" userId="d830af40acf62172" providerId="LiveId" clId="{36221A31-9142-44C1-8330-6B9BF6033291}" dt="2019-07-27T18:49:13.362" v="39" actId="20577"/>
          <ac:spMkLst>
            <pc:docMk/>
            <pc:sldMk cId="1318215784" sldId="258"/>
            <ac:spMk id="2" creationId="{1ADA63FF-5EEB-4218-88E8-A4B106393DD0}"/>
          </ac:spMkLst>
        </pc:spChg>
      </pc:sldChg>
      <pc:sldChg chg="modSp">
        <pc:chgData name="Cynthia Thomas" userId="d830af40acf62172" providerId="LiveId" clId="{36221A31-9142-44C1-8330-6B9BF6033291}" dt="2019-07-27T18:52:10.885" v="75" actId="20577"/>
        <pc:sldMkLst>
          <pc:docMk/>
          <pc:sldMk cId="3197827105" sldId="259"/>
        </pc:sldMkLst>
        <pc:spChg chg="mod">
          <ac:chgData name="Cynthia Thomas" userId="d830af40acf62172" providerId="LiveId" clId="{36221A31-9142-44C1-8330-6B9BF6033291}" dt="2019-07-27T18:52:10.885" v="75" actId="20577"/>
          <ac:spMkLst>
            <pc:docMk/>
            <pc:sldMk cId="3197827105" sldId="259"/>
            <ac:spMk id="2" creationId="{9E93A01A-B523-4D77-B77C-156E01A82DE9}"/>
          </ac:spMkLst>
        </pc:spChg>
        <pc:spChg chg="mod">
          <ac:chgData name="Cynthia Thomas" userId="d830af40acf62172" providerId="LiveId" clId="{36221A31-9142-44C1-8330-6B9BF6033291}" dt="2019-07-27T18:50:28.185" v="43" actId="255"/>
          <ac:spMkLst>
            <pc:docMk/>
            <pc:sldMk cId="3197827105" sldId="259"/>
            <ac:spMk id="3" creationId="{C1D2CBF4-6692-4B26-9771-A616AF32ED6E}"/>
          </ac:spMkLst>
        </pc:spChg>
      </pc:sldChg>
      <pc:sldChg chg="modSp">
        <pc:chgData name="Cynthia Thomas" userId="d830af40acf62172" providerId="LiveId" clId="{36221A31-9142-44C1-8330-6B9BF6033291}" dt="2019-07-27T18:53:34.796" v="96" actId="255"/>
        <pc:sldMkLst>
          <pc:docMk/>
          <pc:sldMk cId="2632019711" sldId="260"/>
        </pc:sldMkLst>
        <pc:spChg chg="mod">
          <ac:chgData name="Cynthia Thomas" userId="d830af40acf62172" providerId="LiveId" clId="{36221A31-9142-44C1-8330-6B9BF6033291}" dt="2019-07-27T18:52:52.406" v="91" actId="20577"/>
          <ac:spMkLst>
            <pc:docMk/>
            <pc:sldMk cId="2632019711" sldId="260"/>
            <ac:spMk id="2" creationId="{0310C7B4-950A-4F5B-8425-41271E3D9820}"/>
          </ac:spMkLst>
        </pc:spChg>
        <pc:spChg chg="mod">
          <ac:chgData name="Cynthia Thomas" userId="d830af40acf62172" providerId="LiveId" clId="{36221A31-9142-44C1-8330-6B9BF6033291}" dt="2019-07-27T18:53:34.796" v="96" actId="255"/>
          <ac:spMkLst>
            <pc:docMk/>
            <pc:sldMk cId="2632019711" sldId="260"/>
            <ac:spMk id="3" creationId="{B8709C1A-1642-4DFF-AD51-9424166FCED0}"/>
          </ac:spMkLst>
        </pc:spChg>
      </pc:sldChg>
      <pc:sldChg chg="modSp">
        <pc:chgData name="Cynthia Thomas" userId="d830af40acf62172" providerId="LiveId" clId="{36221A31-9142-44C1-8330-6B9BF6033291}" dt="2019-07-27T18:57:04.126" v="165" actId="255"/>
        <pc:sldMkLst>
          <pc:docMk/>
          <pc:sldMk cId="1846015951" sldId="261"/>
        </pc:sldMkLst>
        <pc:spChg chg="mod">
          <ac:chgData name="Cynthia Thomas" userId="d830af40acf62172" providerId="LiveId" clId="{36221A31-9142-44C1-8330-6B9BF6033291}" dt="2019-07-27T18:56:06.295" v="149" actId="20577"/>
          <ac:spMkLst>
            <pc:docMk/>
            <pc:sldMk cId="1846015951" sldId="261"/>
            <ac:spMk id="2" creationId="{20505D18-1CFC-41D4-B525-313FF3F0ED92}"/>
          </ac:spMkLst>
        </pc:spChg>
        <pc:spChg chg="mod">
          <ac:chgData name="Cynthia Thomas" userId="d830af40acf62172" providerId="LiveId" clId="{36221A31-9142-44C1-8330-6B9BF6033291}" dt="2019-07-27T18:57:04.126" v="165" actId="255"/>
          <ac:spMkLst>
            <pc:docMk/>
            <pc:sldMk cId="1846015951" sldId="261"/>
            <ac:spMk id="3" creationId="{08582668-B4B1-4D30-900C-8F711B08ABF1}"/>
          </ac:spMkLst>
        </pc:spChg>
      </pc:sldChg>
      <pc:sldChg chg="modSp">
        <pc:chgData name="Cynthia Thomas" userId="d830af40acf62172" providerId="LiveId" clId="{36221A31-9142-44C1-8330-6B9BF6033291}" dt="2019-07-27T18:58:41.122" v="192" actId="255"/>
        <pc:sldMkLst>
          <pc:docMk/>
          <pc:sldMk cId="2040634952" sldId="262"/>
        </pc:sldMkLst>
        <pc:spChg chg="mod">
          <ac:chgData name="Cynthia Thomas" userId="d830af40acf62172" providerId="LiveId" clId="{36221A31-9142-44C1-8330-6B9BF6033291}" dt="2019-07-27T18:58:41.122" v="192" actId="255"/>
          <ac:spMkLst>
            <pc:docMk/>
            <pc:sldMk cId="2040634952" sldId="262"/>
            <ac:spMk id="3" creationId="{CAF6A474-487B-4CBB-96FF-9B3CA95F2EB1}"/>
          </ac:spMkLst>
        </pc:spChg>
      </pc:sldChg>
      <pc:sldChg chg="modSp">
        <pc:chgData name="Cynthia Thomas" userId="d830af40acf62172" providerId="LiveId" clId="{36221A31-9142-44C1-8330-6B9BF6033291}" dt="2019-07-27T19:02:11.030" v="293" actId="255"/>
        <pc:sldMkLst>
          <pc:docMk/>
          <pc:sldMk cId="2871120852" sldId="263"/>
        </pc:sldMkLst>
        <pc:spChg chg="mod">
          <ac:chgData name="Cynthia Thomas" userId="d830af40acf62172" providerId="LiveId" clId="{36221A31-9142-44C1-8330-6B9BF6033291}" dt="2019-07-27T19:01:21.798" v="239" actId="20577"/>
          <ac:spMkLst>
            <pc:docMk/>
            <pc:sldMk cId="2871120852" sldId="263"/>
            <ac:spMk id="2" creationId="{8F4F6492-AEB2-409A-A09C-6C3F2C9DF4C9}"/>
          </ac:spMkLst>
        </pc:spChg>
        <pc:spChg chg="mod">
          <ac:chgData name="Cynthia Thomas" userId="d830af40acf62172" providerId="LiveId" clId="{36221A31-9142-44C1-8330-6B9BF6033291}" dt="2019-07-27T19:02:11.030" v="293" actId="255"/>
          <ac:spMkLst>
            <pc:docMk/>
            <pc:sldMk cId="2871120852" sldId="263"/>
            <ac:spMk id="3" creationId="{B1ADA61A-34D7-4DD5-B768-6A18CE76F22F}"/>
          </ac:spMkLst>
        </pc:spChg>
      </pc:sldChg>
      <pc:sldChg chg="modSp">
        <pc:chgData name="Cynthia Thomas" userId="d830af40acf62172" providerId="LiveId" clId="{36221A31-9142-44C1-8330-6B9BF6033291}" dt="2019-07-27T20:22:26.957" v="804" actId="113"/>
        <pc:sldMkLst>
          <pc:docMk/>
          <pc:sldMk cId="1313466777" sldId="264"/>
        </pc:sldMkLst>
        <pc:spChg chg="mod">
          <ac:chgData name="Cynthia Thomas" userId="d830af40acf62172" providerId="LiveId" clId="{36221A31-9142-44C1-8330-6B9BF6033291}" dt="2019-07-27T19:03:31.781" v="328" actId="20577"/>
          <ac:spMkLst>
            <pc:docMk/>
            <pc:sldMk cId="1313466777" sldId="264"/>
            <ac:spMk id="2" creationId="{6584722C-9D7E-48FC-B7AD-B86FDF8A6D3C}"/>
          </ac:spMkLst>
        </pc:spChg>
        <pc:spChg chg="mod">
          <ac:chgData name="Cynthia Thomas" userId="d830af40acf62172" providerId="LiveId" clId="{36221A31-9142-44C1-8330-6B9BF6033291}" dt="2019-07-27T20:22:26.957" v="804" actId="113"/>
          <ac:spMkLst>
            <pc:docMk/>
            <pc:sldMk cId="1313466777" sldId="264"/>
            <ac:spMk id="3" creationId="{51F43FC8-2F49-470D-BD5F-2C96BDAC1CDD}"/>
          </ac:spMkLst>
        </pc:spChg>
      </pc:sldChg>
      <pc:sldChg chg="modSp">
        <pc:chgData name="Cynthia Thomas" userId="d830af40acf62172" providerId="LiveId" clId="{36221A31-9142-44C1-8330-6B9BF6033291}" dt="2019-07-27T20:22:47.280" v="805" actId="113"/>
        <pc:sldMkLst>
          <pc:docMk/>
          <pc:sldMk cId="1010546440" sldId="265"/>
        </pc:sldMkLst>
        <pc:spChg chg="mod">
          <ac:chgData name="Cynthia Thomas" userId="d830af40acf62172" providerId="LiveId" clId="{36221A31-9142-44C1-8330-6B9BF6033291}" dt="2019-07-27T19:05:20.727" v="450" actId="20577"/>
          <ac:spMkLst>
            <pc:docMk/>
            <pc:sldMk cId="1010546440" sldId="265"/>
            <ac:spMk id="2" creationId="{D25684BE-8EE0-4D7E-A7FD-13F09902339B}"/>
          </ac:spMkLst>
        </pc:spChg>
        <pc:spChg chg="mod">
          <ac:chgData name="Cynthia Thomas" userId="d830af40acf62172" providerId="LiveId" clId="{36221A31-9142-44C1-8330-6B9BF6033291}" dt="2019-07-27T20:22:47.280" v="805" actId="113"/>
          <ac:spMkLst>
            <pc:docMk/>
            <pc:sldMk cId="1010546440" sldId="265"/>
            <ac:spMk id="3" creationId="{DC6277E3-F452-4282-80C4-FEB0E796B52F}"/>
          </ac:spMkLst>
        </pc:spChg>
      </pc:sldChg>
      <pc:sldChg chg="modSp">
        <pc:chgData name="Cynthia Thomas" userId="d830af40acf62172" providerId="LiveId" clId="{36221A31-9142-44C1-8330-6B9BF6033291}" dt="2019-07-27T19:07:34.213" v="501" actId="255"/>
        <pc:sldMkLst>
          <pc:docMk/>
          <pc:sldMk cId="2735760305" sldId="266"/>
        </pc:sldMkLst>
        <pc:spChg chg="mod">
          <ac:chgData name="Cynthia Thomas" userId="d830af40acf62172" providerId="LiveId" clId="{36221A31-9142-44C1-8330-6B9BF6033291}" dt="2019-07-27T19:06:51.044" v="495" actId="20577"/>
          <ac:spMkLst>
            <pc:docMk/>
            <pc:sldMk cId="2735760305" sldId="266"/>
            <ac:spMk id="2" creationId="{58CE1C02-F83F-4336-9AC7-F97D5A0B0445}"/>
          </ac:spMkLst>
        </pc:spChg>
        <pc:spChg chg="mod">
          <ac:chgData name="Cynthia Thomas" userId="d830af40acf62172" providerId="LiveId" clId="{36221A31-9142-44C1-8330-6B9BF6033291}" dt="2019-07-27T19:07:34.213" v="501" actId="255"/>
          <ac:spMkLst>
            <pc:docMk/>
            <pc:sldMk cId="2735760305" sldId="266"/>
            <ac:spMk id="3" creationId="{7C49ED5F-3650-4655-819E-A1322CD176B4}"/>
          </ac:spMkLst>
        </pc:spChg>
      </pc:sldChg>
      <pc:sldChg chg="modSp">
        <pc:chgData name="Cynthia Thomas" userId="d830af40acf62172" providerId="LiveId" clId="{36221A31-9142-44C1-8330-6B9BF6033291}" dt="2019-07-27T19:09:50.099" v="566" actId="255"/>
        <pc:sldMkLst>
          <pc:docMk/>
          <pc:sldMk cId="3415318508" sldId="267"/>
        </pc:sldMkLst>
        <pc:spChg chg="mod">
          <ac:chgData name="Cynthia Thomas" userId="d830af40acf62172" providerId="LiveId" clId="{36221A31-9142-44C1-8330-6B9BF6033291}" dt="2019-07-27T19:08:30.293" v="560" actId="20577"/>
          <ac:spMkLst>
            <pc:docMk/>
            <pc:sldMk cId="3415318508" sldId="267"/>
            <ac:spMk id="2" creationId="{17E6FA76-8141-4EB1-A2EE-F21B006B2C25}"/>
          </ac:spMkLst>
        </pc:spChg>
        <pc:spChg chg="mod">
          <ac:chgData name="Cynthia Thomas" userId="d830af40acf62172" providerId="LiveId" clId="{36221A31-9142-44C1-8330-6B9BF6033291}" dt="2019-07-27T19:09:50.099" v="566" actId="255"/>
          <ac:spMkLst>
            <pc:docMk/>
            <pc:sldMk cId="3415318508" sldId="267"/>
            <ac:spMk id="3" creationId="{0B833719-D0CA-42A8-B8A4-F2EA07B6A965}"/>
          </ac:spMkLst>
        </pc:spChg>
      </pc:sldChg>
      <pc:sldChg chg="modSp">
        <pc:chgData name="Cynthia Thomas" userId="d830af40acf62172" providerId="LiveId" clId="{36221A31-9142-44C1-8330-6B9BF6033291}" dt="2019-07-27T20:25:37.935" v="855" actId="113"/>
        <pc:sldMkLst>
          <pc:docMk/>
          <pc:sldMk cId="93042396" sldId="268"/>
        </pc:sldMkLst>
        <pc:spChg chg="mod">
          <ac:chgData name="Cynthia Thomas" userId="d830af40acf62172" providerId="LiveId" clId="{36221A31-9142-44C1-8330-6B9BF6033291}" dt="2019-07-27T19:11:23.484" v="611" actId="20577"/>
          <ac:spMkLst>
            <pc:docMk/>
            <pc:sldMk cId="93042396" sldId="268"/>
            <ac:spMk id="2" creationId="{3F98C5BA-4085-4B27-B0C1-28D4EC76644D}"/>
          </ac:spMkLst>
        </pc:spChg>
        <pc:spChg chg="mod">
          <ac:chgData name="Cynthia Thomas" userId="d830af40acf62172" providerId="LiveId" clId="{36221A31-9142-44C1-8330-6B9BF6033291}" dt="2019-07-27T20:25:37.935" v="855" actId="113"/>
          <ac:spMkLst>
            <pc:docMk/>
            <pc:sldMk cId="93042396" sldId="268"/>
            <ac:spMk id="3" creationId="{B7A4B1A7-D913-40EB-B9CB-866EE38271EB}"/>
          </ac:spMkLst>
        </pc:spChg>
      </pc:sldChg>
      <pc:sldChg chg="modSp">
        <pc:chgData name="Cynthia Thomas" userId="d830af40acf62172" providerId="LiveId" clId="{36221A31-9142-44C1-8330-6B9BF6033291}" dt="2019-07-27T20:25:56.659" v="857" actId="113"/>
        <pc:sldMkLst>
          <pc:docMk/>
          <pc:sldMk cId="2352051348" sldId="269"/>
        </pc:sldMkLst>
        <pc:spChg chg="mod">
          <ac:chgData name="Cynthia Thomas" userId="d830af40acf62172" providerId="LiveId" clId="{36221A31-9142-44C1-8330-6B9BF6033291}" dt="2019-07-27T19:17:25.199" v="637" actId="20577"/>
          <ac:spMkLst>
            <pc:docMk/>
            <pc:sldMk cId="2352051348" sldId="269"/>
            <ac:spMk id="2" creationId="{93F5DAD5-CA89-4FA4-B272-A5E5F6212C3F}"/>
          </ac:spMkLst>
        </pc:spChg>
        <pc:spChg chg="mod">
          <ac:chgData name="Cynthia Thomas" userId="d830af40acf62172" providerId="LiveId" clId="{36221A31-9142-44C1-8330-6B9BF6033291}" dt="2019-07-27T20:25:56.659" v="857" actId="113"/>
          <ac:spMkLst>
            <pc:docMk/>
            <pc:sldMk cId="2352051348" sldId="269"/>
            <ac:spMk id="3" creationId="{22E2F601-1173-4B49-8598-3993CB491C74}"/>
          </ac:spMkLst>
        </pc:spChg>
      </pc:sldChg>
      <pc:sldChg chg="del">
        <pc:chgData name="Cynthia Thomas" userId="d830af40acf62172" providerId="LiveId" clId="{36221A31-9142-44C1-8330-6B9BF6033291}" dt="2019-07-27T20:32:48.691" v="1367" actId="2696"/>
        <pc:sldMkLst>
          <pc:docMk/>
          <pc:sldMk cId="3183790110" sldId="270"/>
        </pc:sldMkLst>
      </pc:sldChg>
      <pc:sldChg chg="modSp">
        <pc:chgData name="Cynthia Thomas" userId="d830af40acf62172" providerId="LiveId" clId="{36221A31-9142-44C1-8330-6B9BF6033291}" dt="2019-07-27T20:47:11.584" v="1396" actId="20577"/>
        <pc:sldMkLst>
          <pc:docMk/>
          <pc:sldMk cId="2654174879" sldId="271"/>
        </pc:sldMkLst>
        <pc:spChg chg="mod">
          <ac:chgData name="Cynthia Thomas" userId="d830af40acf62172" providerId="LiveId" clId="{36221A31-9142-44C1-8330-6B9BF6033291}" dt="2019-07-27T20:27:09.592" v="888" actId="20577"/>
          <ac:spMkLst>
            <pc:docMk/>
            <pc:sldMk cId="2654174879" sldId="271"/>
            <ac:spMk id="2" creationId="{E2C3B517-3E98-422D-A7F1-0E7800993A5A}"/>
          </ac:spMkLst>
        </pc:spChg>
        <pc:spChg chg="mod">
          <ac:chgData name="Cynthia Thomas" userId="d830af40acf62172" providerId="LiveId" clId="{36221A31-9142-44C1-8330-6B9BF6033291}" dt="2019-07-27T20:47:11.584" v="1396" actId="20577"/>
          <ac:spMkLst>
            <pc:docMk/>
            <pc:sldMk cId="2654174879" sldId="271"/>
            <ac:spMk id="3" creationId="{9487589C-92D9-41D1-9B26-8A76AE570D2F}"/>
          </ac:spMkLst>
        </pc:spChg>
      </pc:sldChg>
      <pc:sldChg chg="modSp ord">
        <pc:chgData name="Cynthia Thomas" userId="d830af40acf62172" providerId="LiveId" clId="{36221A31-9142-44C1-8330-6B9BF6033291}" dt="2019-07-27T20:32:28.551" v="1366"/>
        <pc:sldMkLst>
          <pc:docMk/>
          <pc:sldMk cId="2255740659" sldId="272"/>
        </pc:sldMkLst>
        <pc:spChg chg="mod">
          <ac:chgData name="Cynthia Thomas" userId="d830af40acf62172" providerId="LiveId" clId="{36221A31-9142-44C1-8330-6B9BF6033291}" dt="2019-07-27T20:30:50.089" v="1304" actId="20577"/>
          <ac:spMkLst>
            <pc:docMk/>
            <pc:sldMk cId="2255740659" sldId="272"/>
            <ac:spMk id="2" creationId="{2FB009FF-8525-47D5-822F-52733590E1A4}"/>
          </ac:spMkLst>
        </pc:spChg>
        <pc:spChg chg="mod">
          <ac:chgData name="Cynthia Thomas" userId="d830af40acf62172" providerId="LiveId" clId="{36221A31-9142-44C1-8330-6B9BF6033291}" dt="2019-07-27T20:32:20.541" v="1365"/>
          <ac:spMkLst>
            <pc:docMk/>
            <pc:sldMk cId="2255740659" sldId="272"/>
            <ac:spMk id="3" creationId="{AC9374A9-72A3-4B11-A476-D33A3C333EB0}"/>
          </ac:spMkLst>
        </pc:spChg>
      </pc:sldChg>
      <pc:sldChg chg="del">
        <pc:chgData name="Cynthia Thomas" userId="d830af40acf62172" providerId="LiveId" clId="{36221A31-9142-44C1-8330-6B9BF6033291}" dt="2019-07-27T20:31:44.030" v="1361" actId="2696"/>
        <pc:sldMkLst>
          <pc:docMk/>
          <pc:sldMk cId="3870261670" sldId="273"/>
        </pc:sldMkLst>
      </pc:sldChg>
      <pc:sldChg chg="del">
        <pc:chgData name="Cynthia Thomas" userId="d830af40acf62172" providerId="LiveId" clId="{36221A31-9142-44C1-8330-6B9BF6033291}" dt="2019-07-27T20:31:47.099" v="1362" actId="2696"/>
        <pc:sldMkLst>
          <pc:docMk/>
          <pc:sldMk cId="1892584104" sldId="274"/>
        </pc:sldMkLst>
      </pc:sldChg>
      <pc:sldChg chg="del">
        <pc:chgData name="Cynthia Thomas" userId="d830af40acf62172" providerId="LiveId" clId="{36221A31-9142-44C1-8330-6B9BF6033291}" dt="2019-07-27T20:31:49.618" v="1363" actId="2696"/>
        <pc:sldMkLst>
          <pc:docMk/>
          <pc:sldMk cId="4147307777" sldId="275"/>
        </pc:sldMkLst>
      </pc:sldChg>
      <pc:sldChg chg="del">
        <pc:chgData name="Cynthia Thomas" userId="d830af40acf62172" providerId="LiveId" clId="{36221A31-9142-44C1-8330-6B9BF6033291}" dt="2019-07-27T20:31:52.308" v="1364" actId="2696"/>
        <pc:sldMkLst>
          <pc:docMk/>
          <pc:sldMk cId="1685950921" sldId="276"/>
        </pc:sldMkLst>
      </pc:sldChg>
      <pc:sldChg chg="modSp add">
        <pc:chgData name="Cynthia Thomas" userId="d830af40acf62172" providerId="LiveId" clId="{36221A31-9142-44C1-8330-6B9BF6033291}" dt="2019-07-27T20:20:42.910" v="795" actId="6549"/>
        <pc:sldMkLst>
          <pc:docMk/>
          <pc:sldMk cId="2944764679" sldId="277"/>
        </pc:sldMkLst>
        <pc:spChg chg="mod">
          <ac:chgData name="Cynthia Thomas" userId="d830af40acf62172" providerId="LiveId" clId="{36221A31-9142-44C1-8330-6B9BF6033291}" dt="2019-07-27T18:51:43.343" v="74" actId="20577"/>
          <ac:spMkLst>
            <pc:docMk/>
            <pc:sldMk cId="2944764679" sldId="277"/>
            <ac:spMk id="2" creationId="{9E93A01A-B523-4D77-B77C-156E01A82DE9}"/>
          </ac:spMkLst>
        </pc:spChg>
        <pc:spChg chg="mod">
          <ac:chgData name="Cynthia Thomas" userId="d830af40acf62172" providerId="LiveId" clId="{36221A31-9142-44C1-8330-6B9BF6033291}" dt="2019-07-27T20:20:42.910" v="795" actId="6549"/>
          <ac:spMkLst>
            <pc:docMk/>
            <pc:sldMk cId="2944764679" sldId="277"/>
            <ac:spMk id="3" creationId="{C1D2CBF4-6692-4B26-9771-A616AF32ED6E}"/>
          </ac:spMkLst>
        </pc:spChg>
      </pc:sldChg>
      <pc:sldChg chg="modSp add">
        <pc:chgData name="Cynthia Thomas" userId="d830af40acf62172" providerId="LiveId" clId="{36221A31-9142-44C1-8330-6B9BF6033291}" dt="2019-07-27T18:55:52.685" v="133" actId="14100"/>
        <pc:sldMkLst>
          <pc:docMk/>
          <pc:sldMk cId="3913769817" sldId="278"/>
        </pc:sldMkLst>
        <pc:spChg chg="mod">
          <ac:chgData name="Cynthia Thomas" userId="d830af40acf62172" providerId="LiveId" clId="{36221A31-9142-44C1-8330-6B9BF6033291}" dt="2019-07-27T18:55:52.685" v="133" actId="14100"/>
          <ac:spMkLst>
            <pc:docMk/>
            <pc:sldMk cId="3913769817" sldId="278"/>
            <ac:spMk id="3" creationId="{B8709C1A-1642-4DFF-AD51-9424166FCED0}"/>
          </ac:spMkLst>
        </pc:spChg>
      </pc:sldChg>
      <pc:sldChg chg="modSp add">
        <pc:chgData name="Cynthia Thomas" userId="d830af40acf62172" providerId="LiveId" clId="{36221A31-9142-44C1-8330-6B9BF6033291}" dt="2019-07-27T18:57:37.997" v="188" actId="255"/>
        <pc:sldMkLst>
          <pc:docMk/>
          <pc:sldMk cId="3480523734" sldId="279"/>
        </pc:sldMkLst>
        <pc:spChg chg="mod">
          <ac:chgData name="Cynthia Thomas" userId="d830af40acf62172" providerId="LiveId" clId="{36221A31-9142-44C1-8330-6B9BF6033291}" dt="2019-07-27T18:57:37.997" v="188" actId="255"/>
          <ac:spMkLst>
            <pc:docMk/>
            <pc:sldMk cId="3480523734" sldId="279"/>
            <ac:spMk id="3" creationId="{08582668-B4B1-4D30-900C-8F711B08ABF1}"/>
          </ac:spMkLst>
        </pc:spChg>
      </pc:sldChg>
      <pc:sldChg chg="modSp add">
        <pc:chgData name="Cynthia Thomas" userId="d830af40acf62172" providerId="LiveId" clId="{36221A31-9142-44C1-8330-6B9BF6033291}" dt="2019-07-27T18:59:33.068" v="219" actId="20577"/>
        <pc:sldMkLst>
          <pc:docMk/>
          <pc:sldMk cId="2178931469" sldId="280"/>
        </pc:sldMkLst>
        <pc:spChg chg="mod">
          <ac:chgData name="Cynthia Thomas" userId="d830af40acf62172" providerId="LiveId" clId="{36221A31-9142-44C1-8330-6B9BF6033291}" dt="2019-07-27T18:59:33.068" v="219" actId="20577"/>
          <ac:spMkLst>
            <pc:docMk/>
            <pc:sldMk cId="2178931469" sldId="280"/>
            <ac:spMk id="3" creationId="{CAF6A474-487B-4CBB-96FF-9B3CA95F2EB1}"/>
          </ac:spMkLst>
        </pc:spChg>
      </pc:sldChg>
      <pc:sldChg chg="modSp add">
        <pc:chgData name="Cynthia Thomas" userId="d830af40acf62172" providerId="LiveId" clId="{36221A31-9142-44C1-8330-6B9BF6033291}" dt="2019-07-27T20:22:13.824" v="803" actId="27636"/>
        <pc:sldMkLst>
          <pc:docMk/>
          <pc:sldMk cId="766095740" sldId="281"/>
        </pc:sldMkLst>
        <pc:spChg chg="mod">
          <ac:chgData name="Cynthia Thomas" userId="d830af40acf62172" providerId="LiveId" clId="{36221A31-9142-44C1-8330-6B9BF6033291}" dt="2019-07-27T19:02:22.207" v="308" actId="20577"/>
          <ac:spMkLst>
            <pc:docMk/>
            <pc:sldMk cId="766095740" sldId="281"/>
            <ac:spMk id="2" creationId="{8F4F6492-AEB2-409A-A09C-6C3F2C9DF4C9}"/>
          </ac:spMkLst>
        </pc:spChg>
        <pc:spChg chg="mod">
          <ac:chgData name="Cynthia Thomas" userId="d830af40acf62172" providerId="LiveId" clId="{36221A31-9142-44C1-8330-6B9BF6033291}" dt="2019-07-27T20:22:13.824" v="803" actId="27636"/>
          <ac:spMkLst>
            <pc:docMk/>
            <pc:sldMk cId="766095740" sldId="281"/>
            <ac:spMk id="3" creationId="{B1ADA61A-34D7-4DD5-B768-6A18CE76F22F}"/>
          </ac:spMkLst>
        </pc:spChg>
      </pc:sldChg>
      <pc:sldChg chg="modSp add">
        <pc:chgData name="Cynthia Thomas" userId="d830af40acf62172" providerId="LiveId" clId="{36221A31-9142-44C1-8330-6B9BF6033291}" dt="2019-07-27T19:05:07.043" v="436" actId="20577"/>
        <pc:sldMkLst>
          <pc:docMk/>
          <pc:sldMk cId="1708822650" sldId="282"/>
        </pc:sldMkLst>
        <pc:spChg chg="mod">
          <ac:chgData name="Cynthia Thomas" userId="d830af40acf62172" providerId="LiveId" clId="{36221A31-9142-44C1-8330-6B9BF6033291}" dt="2019-07-27T19:05:07.043" v="436" actId="20577"/>
          <ac:spMkLst>
            <pc:docMk/>
            <pc:sldMk cId="1708822650" sldId="282"/>
            <ac:spMk id="3" creationId="{51F43FC8-2F49-470D-BD5F-2C96BDAC1CDD}"/>
          </ac:spMkLst>
        </pc:spChg>
      </pc:sldChg>
      <pc:sldChg chg="modSp add">
        <pc:chgData name="Cynthia Thomas" userId="d830af40acf62172" providerId="LiveId" clId="{36221A31-9142-44C1-8330-6B9BF6033291}" dt="2019-07-27T19:06:32.078" v="481" actId="255"/>
        <pc:sldMkLst>
          <pc:docMk/>
          <pc:sldMk cId="588679502" sldId="283"/>
        </pc:sldMkLst>
        <pc:spChg chg="mod">
          <ac:chgData name="Cynthia Thomas" userId="d830af40acf62172" providerId="LiveId" clId="{36221A31-9142-44C1-8330-6B9BF6033291}" dt="2019-07-27T19:06:32.078" v="481" actId="255"/>
          <ac:spMkLst>
            <pc:docMk/>
            <pc:sldMk cId="588679502" sldId="283"/>
            <ac:spMk id="3" creationId="{DC6277E3-F452-4282-80C4-FEB0E796B52F}"/>
          </ac:spMkLst>
        </pc:spChg>
      </pc:sldChg>
      <pc:sldChg chg="modSp add">
        <pc:chgData name="Cynthia Thomas" userId="d830af40acf62172" providerId="LiveId" clId="{36221A31-9142-44C1-8330-6B9BF6033291}" dt="2019-07-27T19:08:18.713" v="544" actId="20577"/>
        <pc:sldMkLst>
          <pc:docMk/>
          <pc:sldMk cId="131069716" sldId="284"/>
        </pc:sldMkLst>
        <pc:spChg chg="mod">
          <ac:chgData name="Cynthia Thomas" userId="d830af40acf62172" providerId="LiveId" clId="{36221A31-9142-44C1-8330-6B9BF6033291}" dt="2019-07-27T19:08:18.713" v="544" actId="20577"/>
          <ac:spMkLst>
            <pc:docMk/>
            <pc:sldMk cId="131069716" sldId="284"/>
            <ac:spMk id="3" creationId="{7C49ED5F-3650-4655-819E-A1322CD176B4}"/>
          </ac:spMkLst>
        </pc:spChg>
      </pc:sldChg>
      <pc:sldChg chg="modSp add">
        <pc:chgData name="Cynthia Thomas" userId="d830af40acf62172" providerId="LiveId" clId="{36221A31-9142-44C1-8330-6B9BF6033291}" dt="2019-07-27T19:10:49.274" v="588" actId="255"/>
        <pc:sldMkLst>
          <pc:docMk/>
          <pc:sldMk cId="2951830937" sldId="285"/>
        </pc:sldMkLst>
        <pc:spChg chg="mod">
          <ac:chgData name="Cynthia Thomas" userId="d830af40acf62172" providerId="LiveId" clId="{36221A31-9142-44C1-8330-6B9BF6033291}" dt="2019-07-27T19:10:49.274" v="588" actId="255"/>
          <ac:spMkLst>
            <pc:docMk/>
            <pc:sldMk cId="2951830937" sldId="285"/>
            <ac:spMk id="3" creationId="{0B833719-D0CA-42A8-B8A4-F2EA07B6A965}"/>
          </ac:spMkLst>
        </pc:spChg>
      </pc:sldChg>
      <pc:sldChg chg="add del">
        <pc:chgData name="Cynthia Thomas" userId="d830af40acf62172" providerId="LiveId" clId="{36221A31-9142-44C1-8330-6B9BF6033291}" dt="2019-07-27T19:13:12.990" v="623" actId="2696"/>
        <pc:sldMkLst>
          <pc:docMk/>
          <pc:sldMk cId="4135502844" sldId="286"/>
        </pc:sldMkLst>
      </pc:sldChg>
      <pc:sldChg chg="modSp add">
        <pc:chgData name="Cynthia Thomas" userId="d830af40acf62172" providerId="LiveId" clId="{36221A31-9142-44C1-8330-6B9BF6033291}" dt="2019-07-27T19:12:47.084" v="622" actId="255"/>
        <pc:sldMkLst>
          <pc:docMk/>
          <pc:sldMk cId="4190540413" sldId="287"/>
        </pc:sldMkLst>
        <pc:spChg chg="mod">
          <ac:chgData name="Cynthia Thomas" userId="d830af40acf62172" providerId="LiveId" clId="{36221A31-9142-44C1-8330-6B9BF6033291}" dt="2019-07-27T19:12:47.084" v="622" actId="255"/>
          <ac:spMkLst>
            <pc:docMk/>
            <pc:sldMk cId="4190540413" sldId="287"/>
            <ac:spMk id="3" creationId="{B7A4B1A7-D913-40EB-B9CB-866EE38271EB}"/>
          </ac:spMkLst>
        </pc:spChg>
      </pc:sldChg>
      <pc:sldChg chg="modSp add">
        <pc:chgData name="Cynthia Thomas" userId="d830af40acf62172" providerId="LiveId" clId="{36221A31-9142-44C1-8330-6B9BF6033291}" dt="2019-07-27T20:16:46.317" v="793" actId="255"/>
        <pc:sldMkLst>
          <pc:docMk/>
          <pc:sldMk cId="1086745247" sldId="288"/>
        </pc:sldMkLst>
        <pc:spChg chg="mod">
          <ac:chgData name="Cynthia Thomas" userId="d830af40acf62172" providerId="LiveId" clId="{36221A31-9142-44C1-8330-6B9BF6033291}" dt="2019-07-27T20:16:46.317" v="793" actId="255"/>
          <ac:spMkLst>
            <pc:docMk/>
            <pc:sldMk cId="1086745247" sldId="288"/>
            <ac:spMk id="3" creationId="{22E2F601-1173-4B49-8598-3993CB491C74}"/>
          </ac:spMkLst>
        </pc:spChg>
      </pc:sldChg>
      <pc:sldChg chg="add del">
        <pc:chgData name="Cynthia Thomas" userId="d830af40acf62172" providerId="LiveId" clId="{36221A31-9142-44C1-8330-6B9BF6033291}" dt="2019-07-27T20:26:57.148" v="858" actId="2696"/>
        <pc:sldMkLst>
          <pc:docMk/>
          <pc:sldMk cId="3980147522" sldId="28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07/29/2019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07/29/2019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2AD2-9801-4FF4-810D-0B252E10DC8B}"/>
              </a:ext>
            </a:extLst>
          </p:cNvPr>
          <p:cNvSpPr>
            <a:spLocks noGrp="1"/>
          </p:cNvSpPr>
          <p:nvPr>
            <p:ph type="ctrTitle"/>
          </p:nvPr>
        </p:nvSpPr>
        <p:spPr/>
        <p:txBody>
          <a:bodyPr/>
          <a:lstStyle/>
          <a:p>
            <a:pPr algn="ctr"/>
            <a:r>
              <a:rPr lang="en-US" dirty="0"/>
              <a:t>Who are you going to believe?</a:t>
            </a:r>
          </a:p>
        </p:txBody>
      </p:sp>
    </p:spTree>
    <p:extLst>
      <p:ext uri="{BB962C8B-B14F-4D97-AF65-F5344CB8AC3E}">
        <p14:creationId xmlns:p14="http://schemas.microsoft.com/office/powerpoint/2010/main" val="409455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E0E0A-F0B7-4D45-BBDE-BFC0EFA6A94E}"/>
              </a:ext>
            </a:extLst>
          </p:cNvPr>
          <p:cNvSpPr>
            <a:spLocks noGrp="1"/>
          </p:cNvSpPr>
          <p:nvPr>
            <p:ph type="title"/>
          </p:nvPr>
        </p:nvSpPr>
        <p:spPr/>
        <p:txBody>
          <a:bodyPr/>
          <a:lstStyle/>
          <a:p>
            <a:r>
              <a:rPr lang="en-US" dirty="0"/>
              <a:t>What does god say?</a:t>
            </a:r>
          </a:p>
        </p:txBody>
      </p:sp>
      <p:sp>
        <p:nvSpPr>
          <p:cNvPr id="3" name="Content Placeholder 2">
            <a:extLst>
              <a:ext uri="{FF2B5EF4-FFF2-40B4-BE49-F238E27FC236}">
                <a16:creationId xmlns:a16="http://schemas.microsoft.com/office/drawing/2014/main" id="{CAF6A474-487B-4CBB-96FF-9B3CA95F2EB1}"/>
              </a:ext>
            </a:extLst>
          </p:cNvPr>
          <p:cNvSpPr>
            <a:spLocks noGrp="1"/>
          </p:cNvSpPr>
          <p:nvPr>
            <p:ph idx="1"/>
          </p:nvPr>
        </p:nvSpPr>
        <p:spPr/>
        <p:txBody>
          <a:bodyPr/>
          <a:lstStyle/>
          <a:p>
            <a:pPr marL="0" indent="0" algn="ctr">
              <a:buNone/>
            </a:pPr>
            <a:r>
              <a:rPr lang="en-US" sz="4400" dirty="0"/>
              <a:t>I am a child of God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0634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E0E0A-F0B7-4D45-BBDE-BFC0EFA6A94E}"/>
              </a:ext>
            </a:extLst>
          </p:cNvPr>
          <p:cNvSpPr>
            <a:spLocks noGrp="1"/>
          </p:cNvSpPr>
          <p:nvPr>
            <p:ph type="title"/>
          </p:nvPr>
        </p:nvSpPr>
        <p:spPr/>
        <p:txBody>
          <a:bodyPr/>
          <a:lstStyle/>
          <a:p>
            <a:r>
              <a:rPr lang="en-US" dirty="0"/>
              <a:t>What does god say?</a:t>
            </a:r>
          </a:p>
        </p:txBody>
      </p:sp>
      <p:sp>
        <p:nvSpPr>
          <p:cNvPr id="3" name="Content Placeholder 2">
            <a:extLst>
              <a:ext uri="{FF2B5EF4-FFF2-40B4-BE49-F238E27FC236}">
                <a16:creationId xmlns:a16="http://schemas.microsoft.com/office/drawing/2014/main" id="{CAF6A474-487B-4CBB-96FF-9B3CA95F2EB1}"/>
              </a:ext>
            </a:extLst>
          </p:cNvPr>
          <p:cNvSpPr>
            <a:spLocks noGrp="1"/>
          </p:cNvSpPr>
          <p:nvPr>
            <p:ph idx="1"/>
          </p:nvPr>
        </p:nvSpPr>
        <p:spPr>
          <a:xfrm>
            <a:off x="685801" y="1597981"/>
            <a:ext cx="10131425" cy="4563122"/>
          </a:xfrm>
        </p:spPr>
        <p:txBody>
          <a:bodyPr/>
          <a:lstStyle/>
          <a:p>
            <a:pPr marL="0" indent="0" fontAlgn="base">
              <a:buNone/>
            </a:pPr>
            <a:r>
              <a:rPr lang="en-US" sz="3200" dirty="0"/>
              <a:t>But to all who did receive him, who believed in his name, he gave the right to become children of God.” – John 1:12</a:t>
            </a:r>
          </a:p>
          <a:p>
            <a:pPr marL="0" indent="0" fontAlgn="base">
              <a:buNone/>
            </a:pPr>
            <a:endParaRPr lang="en-US" sz="3200" dirty="0"/>
          </a:p>
          <a:p>
            <a:pPr marL="0" indent="0" fontAlgn="base">
              <a:buNone/>
            </a:pPr>
            <a:r>
              <a:rPr lang="en-US" sz="3200" dirty="0"/>
              <a:t>“And if children, then heirs – heirs of God and fellow heirs with Christ.” – Romans 8:17</a:t>
            </a:r>
          </a:p>
          <a:p>
            <a:pPr marL="0" indent="0">
              <a:buNone/>
            </a:pPr>
            <a:endParaRPr lang="en-US" dirty="0"/>
          </a:p>
        </p:txBody>
      </p:sp>
    </p:spTree>
    <p:extLst>
      <p:ext uri="{BB962C8B-B14F-4D97-AF65-F5344CB8AC3E}">
        <p14:creationId xmlns:p14="http://schemas.microsoft.com/office/powerpoint/2010/main" val="217893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6492-AEB2-409A-A09C-6C3F2C9DF4C9}"/>
              </a:ext>
            </a:extLst>
          </p:cNvPr>
          <p:cNvSpPr>
            <a:spLocks noGrp="1"/>
          </p:cNvSpPr>
          <p:nvPr>
            <p:ph type="title"/>
          </p:nvPr>
        </p:nvSpPr>
        <p:spPr/>
        <p:txBody>
          <a:bodyPr/>
          <a:lstStyle/>
          <a:p>
            <a:r>
              <a:rPr lang="en-US" dirty="0"/>
              <a:t>What does god say?</a:t>
            </a:r>
          </a:p>
        </p:txBody>
      </p:sp>
      <p:sp>
        <p:nvSpPr>
          <p:cNvPr id="3" name="Content Placeholder 2">
            <a:extLst>
              <a:ext uri="{FF2B5EF4-FFF2-40B4-BE49-F238E27FC236}">
                <a16:creationId xmlns:a16="http://schemas.microsoft.com/office/drawing/2014/main" id="{B1ADA61A-34D7-4DD5-B768-6A18CE76F22F}"/>
              </a:ext>
            </a:extLst>
          </p:cNvPr>
          <p:cNvSpPr>
            <a:spLocks noGrp="1"/>
          </p:cNvSpPr>
          <p:nvPr>
            <p:ph idx="1"/>
          </p:nvPr>
        </p:nvSpPr>
        <p:spPr/>
        <p:txBody>
          <a:bodyPr/>
          <a:lstStyle/>
          <a:p>
            <a:pPr marL="0" indent="0" algn="ctr">
              <a:buNone/>
            </a:pPr>
            <a:r>
              <a:rPr lang="en-US" dirty="0"/>
              <a:t>	</a:t>
            </a:r>
            <a:r>
              <a:rPr lang="en-US" sz="4400" dirty="0"/>
              <a:t>I belong to God and I am loved by God. </a:t>
            </a:r>
          </a:p>
        </p:txBody>
      </p:sp>
    </p:spTree>
    <p:extLst>
      <p:ext uri="{BB962C8B-B14F-4D97-AF65-F5344CB8AC3E}">
        <p14:creationId xmlns:p14="http://schemas.microsoft.com/office/powerpoint/2010/main" val="2871120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6492-AEB2-409A-A09C-6C3F2C9DF4C9}"/>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B1ADA61A-34D7-4DD5-B768-6A18CE76F22F}"/>
              </a:ext>
            </a:extLst>
          </p:cNvPr>
          <p:cNvSpPr>
            <a:spLocks noGrp="1"/>
          </p:cNvSpPr>
          <p:nvPr>
            <p:ph idx="1"/>
          </p:nvPr>
        </p:nvSpPr>
        <p:spPr>
          <a:xfrm>
            <a:off x="685801" y="1731147"/>
            <a:ext cx="10131425" cy="4060054"/>
          </a:xfrm>
        </p:spPr>
        <p:txBody>
          <a:bodyPr>
            <a:normAutofit fontScale="92500" lnSpcReduction="20000"/>
          </a:bodyPr>
          <a:lstStyle/>
          <a:p>
            <a:pPr marL="0" indent="0" fontAlgn="base">
              <a:buNone/>
            </a:pPr>
            <a:endParaRPr lang="en-US" sz="3200" dirty="0"/>
          </a:p>
          <a:p>
            <a:pPr marL="0" indent="0" fontAlgn="base">
              <a:buNone/>
            </a:pPr>
            <a:r>
              <a:rPr lang="en-US" sz="3200" dirty="0"/>
              <a:t>“Fear not, for I have redeemed you; I have called you by name, you are mine.” </a:t>
            </a:r>
          </a:p>
          <a:p>
            <a:pPr marL="0" indent="0" fontAlgn="base">
              <a:buNone/>
            </a:pPr>
            <a:r>
              <a:rPr lang="en-US" sz="3200" dirty="0"/>
              <a:t>Isaiah 43:1</a:t>
            </a:r>
          </a:p>
          <a:p>
            <a:pPr marL="0" indent="0" fontAlgn="base">
              <a:buNone/>
            </a:pPr>
            <a:endParaRPr lang="en-US" sz="3200" dirty="0"/>
          </a:p>
          <a:p>
            <a:pPr marL="0" indent="0" fontAlgn="base">
              <a:buNone/>
            </a:pPr>
            <a:r>
              <a:rPr lang="en-US" sz="3200" dirty="0"/>
              <a:t>“See what kind of love the Father has given to us, that we should be called children of God; and so we are.” </a:t>
            </a:r>
          </a:p>
          <a:p>
            <a:pPr marL="0" indent="0" fontAlgn="base">
              <a:buNone/>
            </a:pPr>
            <a:r>
              <a:rPr lang="en-US" sz="3200" dirty="0"/>
              <a:t>1 John 3:1</a:t>
            </a:r>
          </a:p>
          <a:p>
            <a:endParaRPr lang="en-US" dirty="0"/>
          </a:p>
        </p:txBody>
      </p:sp>
    </p:spTree>
    <p:extLst>
      <p:ext uri="{BB962C8B-B14F-4D97-AF65-F5344CB8AC3E}">
        <p14:creationId xmlns:p14="http://schemas.microsoft.com/office/powerpoint/2010/main" val="76609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4722C-9D7E-48FC-B7AD-B86FDF8A6D3C}"/>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51F43FC8-2F49-470D-BD5F-2C96BDAC1CDD}"/>
              </a:ext>
            </a:extLst>
          </p:cNvPr>
          <p:cNvSpPr>
            <a:spLocks noGrp="1"/>
          </p:cNvSpPr>
          <p:nvPr>
            <p:ph idx="1"/>
          </p:nvPr>
        </p:nvSpPr>
        <p:spPr/>
        <p:txBody>
          <a:bodyPr>
            <a:normAutofit/>
          </a:bodyPr>
          <a:lstStyle/>
          <a:p>
            <a:pPr marL="0" indent="0" algn="ctr" fontAlgn="base">
              <a:buNone/>
            </a:pPr>
            <a:r>
              <a:rPr lang="en-US" sz="4400" dirty="0"/>
              <a:t>I am the apple of God’s eye</a:t>
            </a:r>
          </a:p>
        </p:txBody>
      </p:sp>
    </p:spTree>
    <p:extLst>
      <p:ext uri="{BB962C8B-B14F-4D97-AF65-F5344CB8AC3E}">
        <p14:creationId xmlns:p14="http://schemas.microsoft.com/office/powerpoint/2010/main" val="1313466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4722C-9D7E-48FC-B7AD-B86FDF8A6D3C}"/>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51F43FC8-2F49-470D-BD5F-2C96BDAC1CDD}"/>
              </a:ext>
            </a:extLst>
          </p:cNvPr>
          <p:cNvSpPr>
            <a:spLocks noGrp="1"/>
          </p:cNvSpPr>
          <p:nvPr>
            <p:ph idx="1"/>
          </p:nvPr>
        </p:nvSpPr>
        <p:spPr>
          <a:xfrm>
            <a:off x="685801" y="1704513"/>
            <a:ext cx="10131425" cy="4722920"/>
          </a:xfrm>
        </p:spPr>
        <p:txBody>
          <a:bodyPr/>
          <a:lstStyle/>
          <a:p>
            <a:pPr marL="0" indent="0" fontAlgn="base">
              <a:buNone/>
            </a:pPr>
            <a:br>
              <a:rPr lang="en-US" dirty="0"/>
            </a:br>
            <a:r>
              <a:rPr lang="en-US" sz="3200" dirty="0"/>
              <a:t>“The Lord appeared to us in the past, saying: I have loved you with an everlasting love; I have drawn you with loving-kindness.” – Jeremiah 31:3</a:t>
            </a:r>
          </a:p>
          <a:p>
            <a:pPr marL="0" indent="0" fontAlgn="base">
              <a:buNone/>
            </a:pPr>
            <a:endParaRPr lang="en-US" sz="3200" dirty="0"/>
          </a:p>
          <a:p>
            <a:pPr marL="0" indent="0" fontAlgn="base">
              <a:buNone/>
            </a:pPr>
            <a:r>
              <a:rPr lang="en-US" sz="3200" dirty="0"/>
              <a:t>“… for he who touches you touches the apple of his eye.” – Zechariah 2:8</a:t>
            </a:r>
          </a:p>
          <a:p>
            <a:endParaRPr lang="en-US" dirty="0"/>
          </a:p>
        </p:txBody>
      </p:sp>
    </p:spTree>
    <p:extLst>
      <p:ext uri="{BB962C8B-B14F-4D97-AF65-F5344CB8AC3E}">
        <p14:creationId xmlns:p14="http://schemas.microsoft.com/office/powerpoint/2010/main" val="170882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84BE-8EE0-4D7E-A7FD-13F09902339B}"/>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DC6277E3-F452-4282-80C4-FEB0E796B52F}"/>
              </a:ext>
            </a:extLst>
          </p:cNvPr>
          <p:cNvSpPr>
            <a:spLocks noGrp="1"/>
          </p:cNvSpPr>
          <p:nvPr>
            <p:ph idx="1"/>
          </p:nvPr>
        </p:nvSpPr>
        <p:spPr/>
        <p:txBody>
          <a:bodyPr>
            <a:normAutofit/>
          </a:bodyPr>
          <a:lstStyle/>
          <a:p>
            <a:pPr marL="0" indent="0" algn="ctr">
              <a:buNone/>
            </a:pPr>
            <a:r>
              <a:rPr lang="en-US" sz="4400" dirty="0"/>
              <a:t>I am a friend of Jesus</a:t>
            </a:r>
          </a:p>
        </p:txBody>
      </p:sp>
    </p:spTree>
    <p:extLst>
      <p:ext uri="{BB962C8B-B14F-4D97-AF65-F5344CB8AC3E}">
        <p14:creationId xmlns:p14="http://schemas.microsoft.com/office/powerpoint/2010/main" val="1010546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84BE-8EE0-4D7E-A7FD-13F09902339B}"/>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DC6277E3-F452-4282-80C4-FEB0E796B52F}"/>
              </a:ext>
            </a:extLst>
          </p:cNvPr>
          <p:cNvSpPr>
            <a:spLocks noGrp="1"/>
          </p:cNvSpPr>
          <p:nvPr>
            <p:ph idx="1"/>
          </p:nvPr>
        </p:nvSpPr>
        <p:spPr/>
        <p:txBody>
          <a:bodyPr/>
          <a:lstStyle/>
          <a:p>
            <a:pPr marL="0" indent="0">
              <a:buNone/>
            </a:pPr>
            <a:r>
              <a:rPr lang="en-US" dirty="0"/>
              <a:t> </a:t>
            </a:r>
            <a:r>
              <a:rPr lang="en-US" sz="3200" dirty="0"/>
              <a:t>“No longer do I call you servants, for the servant does not know what his master is doing; but I have called you friends, for all that I have heard from my Father I have made known to you.” – John 15:15</a:t>
            </a:r>
          </a:p>
          <a:p>
            <a:endParaRPr lang="en-US" dirty="0"/>
          </a:p>
        </p:txBody>
      </p:sp>
    </p:spTree>
    <p:extLst>
      <p:ext uri="{BB962C8B-B14F-4D97-AF65-F5344CB8AC3E}">
        <p14:creationId xmlns:p14="http://schemas.microsoft.com/office/powerpoint/2010/main" val="58867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1C02-F83F-4336-9AC7-F97D5A0B0445}"/>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7C49ED5F-3650-4655-819E-A1322CD176B4}"/>
              </a:ext>
            </a:extLst>
          </p:cNvPr>
          <p:cNvSpPr>
            <a:spLocks noGrp="1"/>
          </p:cNvSpPr>
          <p:nvPr>
            <p:ph idx="1"/>
          </p:nvPr>
        </p:nvSpPr>
        <p:spPr/>
        <p:txBody>
          <a:bodyPr>
            <a:normAutofit/>
          </a:bodyPr>
          <a:lstStyle/>
          <a:p>
            <a:pPr marL="0" indent="0" algn="ctr">
              <a:buNone/>
            </a:pPr>
            <a:r>
              <a:rPr lang="en-US" sz="4400" dirty="0"/>
              <a:t>I am fearfully and wonderfully made</a:t>
            </a:r>
          </a:p>
        </p:txBody>
      </p:sp>
    </p:spTree>
    <p:extLst>
      <p:ext uri="{BB962C8B-B14F-4D97-AF65-F5344CB8AC3E}">
        <p14:creationId xmlns:p14="http://schemas.microsoft.com/office/powerpoint/2010/main" val="273576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1C02-F83F-4336-9AC7-F97D5A0B0445}"/>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7C49ED5F-3650-4655-819E-A1322CD176B4}"/>
              </a:ext>
            </a:extLst>
          </p:cNvPr>
          <p:cNvSpPr>
            <a:spLocks noGrp="1"/>
          </p:cNvSpPr>
          <p:nvPr>
            <p:ph idx="1"/>
          </p:nvPr>
        </p:nvSpPr>
        <p:spPr/>
        <p:txBody>
          <a:bodyPr/>
          <a:lstStyle/>
          <a:p>
            <a:pPr marL="0" indent="0">
              <a:buNone/>
            </a:pPr>
            <a:r>
              <a:rPr lang="en-US" sz="4400" dirty="0"/>
              <a:t>“I praise you, for I am fearfully and wonderfully made. Wonderful are your works; My soul knows it very well.” </a:t>
            </a:r>
          </a:p>
          <a:p>
            <a:pPr marL="0" indent="0">
              <a:buNone/>
            </a:pPr>
            <a:r>
              <a:rPr lang="en-US" sz="4400" dirty="0"/>
              <a:t>Psalm 139:14</a:t>
            </a:r>
            <a:br>
              <a:rPr lang="en-US" dirty="0"/>
            </a:br>
            <a:endParaRPr lang="en-US" dirty="0"/>
          </a:p>
        </p:txBody>
      </p:sp>
    </p:spTree>
    <p:extLst>
      <p:ext uri="{BB962C8B-B14F-4D97-AF65-F5344CB8AC3E}">
        <p14:creationId xmlns:p14="http://schemas.microsoft.com/office/powerpoint/2010/main" val="13106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31F07-7D95-4F3A-9084-ADECAC2E7EB1}"/>
              </a:ext>
            </a:extLst>
          </p:cNvPr>
          <p:cNvSpPr>
            <a:spLocks noGrp="1"/>
          </p:cNvSpPr>
          <p:nvPr>
            <p:ph type="title"/>
          </p:nvPr>
        </p:nvSpPr>
        <p:spPr/>
        <p:txBody>
          <a:bodyPr/>
          <a:lstStyle/>
          <a:p>
            <a:r>
              <a:rPr lang="en-US" dirty="0"/>
              <a:t>introduction</a:t>
            </a:r>
          </a:p>
        </p:txBody>
      </p:sp>
      <p:pic>
        <p:nvPicPr>
          <p:cNvPr id="5" name="Content Placeholder 4">
            <a:extLst>
              <a:ext uri="{FF2B5EF4-FFF2-40B4-BE49-F238E27FC236}">
                <a16:creationId xmlns:a16="http://schemas.microsoft.com/office/drawing/2014/main" id="{8D9F5DCB-B50F-40E1-8E74-9C8BA7308F56}"/>
              </a:ext>
            </a:extLst>
          </p:cNvPr>
          <p:cNvPicPr>
            <a:picLocks noGrp="1" noChangeAspect="1"/>
          </p:cNvPicPr>
          <p:nvPr>
            <p:ph idx="1"/>
          </p:nvPr>
        </p:nvPicPr>
        <p:blipFill>
          <a:blip r:embed="rId2"/>
          <a:stretch>
            <a:fillRect/>
          </a:stretch>
        </p:blipFill>
        <p:spPr>
          <a:xfrm>
            <a:off x="2086252" y="1669002"/>
            <a:ext cx="7838983" cy="4678532"/>
          </a:xfrm>
        </p:spPr>
      </p:pic>
    </p:spTree>
    <p:extLst>
      <p:ext uri="{BB962C8B-B14F-4D97-AF65-F5344CB8AC3E}">
        <p14:creationId xmlns:p14="http://schemas.microsoft.com/office/powerpoint/2010/main" val="2182253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6FA76-8141-4EB1-A2EE-F21B006B2C25}"/>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0B833719-D0CA-42A8-B8A4-F2EA07B6A965}"/>
              </a:ext>
            </a:extLst>
          </p:cNvPr>
          <p:cNvSpPr>
            <a:spLocks noGrp="1"/>
          </p:cNvSpPr>
          <p:nvPr>
            <p:ph idx="1"/>
          </p:nvPr>
        </p:nvSpPr>
        <p:spPr/>
        <p:txBody>
          <a:bodyPr/>
          <a:lstStyle/>
          <a:p>
            <a:pPr marL="0" indent="0" algn="ctr">
              <a:buNone/>
            </a:pPr>
            <a:r>
              <a:rPr lang="en-US" sz="4400" dirty="0"/>
              <a:t>I am known by Him.</a:t>
            </a:r>
          </a:p>
          <a:p>
            <a:pPr marL="0" indent="0">
              <a:buNone/>
            </a:pPr>
            <a:endParaRPr lang="en-US" dirty="0"/>
          </a:p>
        </p:txBody>
      </p:sp>
    </p:spTree>
    <p:extLst>
      <p:ext uri="{BB962C8B-B14F-4D97-AF65-F5344CB8AC3E}">
        <p14:creationId xmlns:p14="http://schemas.microsoft.com/office/powerpoint/2010/main" val="3415318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6FA76-8141-4EB1-A2EE-F21B006B2C25}"/>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0B833719-D0CA-42A8-B8A4-F2EA07B6A965}"/>
              </a:ext>
            </a:extLst>
          </p:cNvPr>
          <p:cNvSpPr>
            <a:spLocks noGrp="1"/>
          </p:cNvSpPr>
          <p:nvPr>
            <p:ph idx="1"/>
          </p:nvPr>
        </p:nvSpPr>
        <p:spPr/>
        <p:txBody>
          <a:bodyPr/>
          <a:lstStyle/>
          <a:p>
            <a:pPr marL="0" indent="0">
              <a:buNone/>
            </a:pPr>
            <a:r>
              <a:rPr lang="en-US" sz="3200" dirty="0"/>
              <a:t>“Before I formed you in the womb I knew you, and before you were born I consecrated you; I appointed you a prophet to the nations.” – Jeremiah 1:5</a:t>
            </a:r>
          </a:p>
          <a:p>
            <a:endParaRPr lang="en-US" dirty="0"/>
          </a:p>
        </p:txBody>
      </p:sp>
    </p:spTree>
    <p:extLst>
      <p:ext uri="{BB962C8B-B14F-4D97-AF65-F5344CB8AC3E}">
        <p14:creationId xmlns:p14="http://schemas.microsoft.com/office/powerpoint/2010/main" val="2951830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C5BA-4085-4B27-B0C1-28D4EC76644D}"/>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B7A4B1A7-D913-40EB-B9CB-866EE38271EB}"/>
              </a:ext>
            </a:extLst>
          </p:cNvPr>
          <p:cNvSpPr>
            <a:spLocks noGrp="1"/>
          </p:cNvSpPr>
          <p:nvPr>
            <p:ph idx="1"/>
          </p:nvPr>
        </p:nvSpPr>
        <p:spPr/>
        <p:txBody>
          <a:bodyPr/>
          <a:lstStyle/>
          <a:p>
            <a:pPr marL="0" indent="0" algn="ctr" fontAlgn="base">
              <a:buNone/>
            </a:pPr>
            <a:r>
              <a:rPr lang="en-US" sz="4400" dirty="0"/>
              <a:t>I am God’s workmanship </a:t>
            </a:r>
          </a:p>
          <a:p>
            <a:pPr marL="0" indent="0">
              <a:buNone/>
            </a:pPr>
            <a:r>
              <a:rPr lang="en-US" dirty="0"/>
              <a:t> </a:t>
            </a:r>
          </a:p>
          <a:p>
            <a:endParaRPr lang="en-US" dirty="0"/>
          </a:p>
        </p:txBody>
      </p:sp>
    </p:spTree>
    <p:extLst>
      <p:ext uri="{BB962C8B-B14F-4D97-AF65-F5344CB8AC3E}">
        <p14:creationId xmlns:p14="http://schemas.microsoft.com/office/powerpoint/2010/main" val="93042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C5BA-4085-4B27-B0C1-28D4EC76644D}"/>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B7A4B1A7-D913-40EB-B9CB-866EE38271EB}"/>
              </a:ext>
            </a:extLst>
          </p:cNvPr>
          <p:cNvSpPr>
            <a:spLocks noGrp="1"/>
          </p:cNvSpPr>
          <p:nvPr>
            <p:ph idx="1"/>
          </p:nvPr>
        </p:nvSpPr>
        <p:spPr/>
        <p:txBody>
          <a:bodyPr/>
          <a:lstStyle/>
          <a:p>
            <a:pPr marL="0" indent="0" fontAlgn="base">
              <a:buNone/>
            </a:pPr>
            <a:r>
              <a:rPr lang="en-US" sz="3200" dirty="0"/>
              <a:t>“For we are his workmanship, created in Christ Jesus for good works, which God prepared beforehand, that we should walk in them.” – Ephesians 2:10 </a:t>
            </a:r>
          </a:p>
          <a:p>
            <a:r>
              <a:rPr lang="en-US" dirty="0"/>
              <a:t> </a:t>
            </a:r>
          </a:p>
          <a:p>
            <a:endParaRPr lang="en-US" dirty="0"/>
          </a:p>
        </p:txBody>
      </p:sp>
    </p:spTree>
    <p:extLst>
      <p:ext uri="{BB962C8B-B14F-4D97-AF65-F5344CB8AC3E}">
        <p14:creationId xmlns:p14="http://schemas.microsoft.com/office/powerpoint/2010/main" val="4190540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DAD5-CA89-4FA4-B272-A5E5F6212C3F}"/>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22E2F601-1173-4B49-8598-3993CB491C74}"/>
              </a:ext>
            </a:extLst>
          </p:cNvPr>
          <p:cNvSpPr>
            <a:spLocks noGrp="1"/>
          </p:cNvSpPr>
          <p:nvPr>
            <p:ph idx="1"/>
          </p:nvPr>
        </p:nvSpPr>
        <p:spPr/>
        <p:txBody>
          <a:bodyPr>
            <a:normAutofit/>
          </a:bodyPr>
          <a:lstStyle/>
          <a:p>
            <a:pPr marL="0" indent="0" algn="ctr">
              <a:buNone/>
            </a:pPr>
            <a:r>
              <a:rPr lang="en-US" sz="4400" dirty="0"/>
              <a:t>My name is engraved on the palm of his hand – He will never forget me.</a:t>
            </a:r>
          </a:p>
        </p:txBody>
      </p:sp>
    </p:spTree>
    <p:extLst>
      <p:ext uri="{BB962C8B-B14F-4D97-AF65-F5344CB8AC3E}">
        <p14:creationId xmlns:p14="http://schemas.microsoft.com/office/powerpoint/2010/main" val="2352051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DAD5-CA89-4FA4-B272-A5E5F6212C3F}"/>
              </a:ext>
            </a:extLst>
          </p:cNvPr>
          <p:cNvSpPr>
            <a:spLocks noGrp="1"/>
          </p:cNvSpPr>
          <p:nvPr>
            <p:ph type="title"/>
          </p:nvPr>
        </p:nvSpPr>
        <p:spPr/>
        <p:txBody>
          <a:bodyPr/>
          <a:lstStyle/>
          <a:p>
            <a:r>
              <a:rPr lang="en-US" dirty="0"/>
              <a:t>What god says</a:t>
            </a:r>
          </a:p>
        </p:txBody>
      </p:sp>
      <p:sp>
        <p:nvSpPr>
          <p:cNvPr id="3" name="Content Placeholder 2">
            <a:extLst>
              <a:ext uri="{FF2B5EF4-FFF2-40B4-BE49-F238E27FC236}">
                <a16:creationId xmlns:a16="http://schemas.microsoft.com/office/drawing/2014/main" id="{22E2F601-1173-4B49-8598-3993CB491C74}"/>
              </a:ext>
            </a:extLst>
          </p:cNvPr>
          <p:cNvSpPr>
            <a:spLocks noGrp="1"/>
          </p:cNvSpPr>
          <p:nvPr>
            <p:ph idx="1"/>
          </p:nvPr>
        </p:nvSpPr>
        <p:spPr/>
        <p:txBody>
          <a:bodyPr>
            <a:noAutofit/>
          </a:bodyPr>
          <a:lstStyle/>
          <a:p>
            <a:pPr marL="0" indent="0">
              <a:buNone/>
            </a:pPr>
            <a:r>
              <a:rPr lang="en-US" sz="3200" dirty="0"/>
              <a:t>“Can a mother forget the baby at her breast and have no compassion on the child she has borne?  Though she may forget, I will not forget you! </a:t>
            </a:r>
          </a:p>
          <a:p>
            <a:pPr marL="0" indent="0">
              <a:buNone/>
            </a:pPr>
            <a:r>
              <a:rPr lang="en-US" sz="3200" dirty="0"/>
              <a:t>See, I have engraved you on the palms of my hands; your walls are ever before me. “</a:t>
            </a:r>
          </a:p>
          <a:p>
            <a:pPr marL="0" indent="0">
              <a:buNone/>
            </a:pPr>
            <a:endParaRPr lang="en-US" sz="3200" dirty="0"/>
          </a:p>
          <a:p>
            <a:pPr marL="0" indent="0">
              <a:buNone/>
            </a:pPr>
            <a:r>
              <a:rPr lang="en-US" sz="3200" dirty="0"/>
              <a:t>Isaiah 49:15-16</a:t>
            </a:r>
          </a:p>
        </p:txBody>
      </p:sp>
    </p:spTree>
    <p:extLst>
      <p:ext uri="{BB962C8B-B14F-4D97-AF65-F5344CB8AC3E}">
        <p14:creationId xmlns:p14="http://schemas.microsoft.com/office/powerpoint/2010/main" val="1086745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09FF-8525-47D5-822F-52733590E1A4}"/>
              </a:ext>
            </a:extLst>
          </p:cNvPr>
          <p:cNvSpPr>
            <a:spLocks noGrp="1"/>
          </p:cNvSpPr>
          <p:nvPr>
            <p:ph type="title"/>
          </p:nvPr>
        </p:nvSpPr>
        <p:spPr/>
        <p:txBody>
          <a:bodyPr/>
          <a:lstStyle/>
          <a:p>
            <a:r>
              <a:rPr lang="en-US" dirty="0"/>
              <a:t>Who are you going to believe</a:t>
            </a:r>
          </a:p>
        </p:txBody>
      </p:sp>
      <p:sp>
        <p:nvSpPr>
          <p:cNvPr id="3" name="Content Placeholder 2">
            <a:extLst>
              <a:ext uri="{FF2B5EF4-FFF2-40B4-BE49-F238E27FC236}">
                <a16:creationId xmlns:a16="http://schemas.microsoft.com/office/drawing/2014/main" id="{AC9374A9-72A3-4B11-A476-D33A3C333EB0}"/>
              </a:ext>
            </a:extLst>
          </p:cNvPr>
          <p:cNvSpPr>
            <a:spLocks noGrp="1"/>
          </p:cNvSpPr>
          <p:nvPr>
            <p:ph idx="1"/>
          </p:nvPr>
        </p:nvSpPr>
        <p:spPr/>
        <p:txBody>
          <a:bodyPr>
            <a:normAutofit/>
          </a:bodyPr>
          <a:lstStyle/>
          <a:p>
            <a:pPr marL="0" indent="0" algn="ctr">
              <a:buNone/>
            </a:pPr>
            <a:r>
              <a:rPr lang="en-US" sz="4400" dirty="0"/>
              <a:t>Think about what you are thinking about.</a:t>
            </a:r>
          </a:p>
        </p:txBody>
      </p:sp>
    </p:spTree>
    <p:extLst>
      <p:ext uri="{BB962C8B-B14F-4D97-AF65-F5344CB8AC3E}">
        <p14:creationId xmlns:p14="http://schemas.microsoft.com/office/powerpoint/2010/main" val="2255740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3B517-3E98-422D-A7F1-0E7800993A5A}"/>
              </a:ext>
            </a:extLst>
          </p:cNvPr>
          <p:cNvSpPr>
            <a:spLocks noGrp="1"/>
          </p:cNvSpPr>
          <p:nvPr>
            <p:ph type="title"/>
          </p:nvPr>
        </p:nvSpPr>
        <p:spPr/>
        <p:txBody>
          <a:bodyPr/>
          <a:lstStyle/>
          <a:p>
            <a:r>
              <a:rPr lang="en-US" dirty="0"/>
              <a:t>Who are you going to believe?</a:t>
            </a:r>
          </a:p>
        </p:txBody>
      </p:sp>
      <p:sp>
        <p:nvSpPr>
          <p:cNvPr id="3" name="Content Placeholder 2">
            <a:extLst>
              <a:ext uri="{FF2B5EF4-FFF2-40B4-BE49-F238E27FC236}">
                <a16:creationId xmlns:a16="http://schemas.microsoft.com/office/drawing/2014/main" id="{9487589C-92D9-41D1-9B26-8A76AE570D2F}"/>
              </a:ext>
            </a:extLst>
          </p:cNvPr>
          <p:cNvSpPr>
            <a:spLocks noGrp="1"/>
          </p:cNvSpPr>
          <p:nvPr>
            <p:ph idx="1"/>
          </p:nvPr>
        </p:nvSpPr>
        <p:spPr/>
        <p:txBody>
          <a:bodyPr>
            <a:normAutofit/>
          </a:bodyPr>
          <a:lstStyle/>
          <a:p>
            <a:pPr marL="0" indent="0" algn="ctr">
              <a:buNone/>
            </a:pPr>
            <a:r>
              <a:rPr lang="en-US" sz="4400" dirty="0"/>
              <a:t>Do the thoughts you are thinking line up with what God </a:t>
            </a:r>
            <a:r>
              <a:rPr lang="en-US" sz="4400"/>
              <a:t>would say?</a:t>
            </a:r>
            <a:endParaRPr lang="en-US" sz="4400" dirty="0"/>
          </a:p>
        </p:txBody>
      </p:sp>
    </p:spTree>
    <p:extLst>
      <p:ext uri="{BB962C8B-B14F-4D97-AF65-F5344CB8AC3E}">
        <p14:creationId xmlns:p14="http://schemas.microsoft.com/office/powerpoint/2010/main" val="265417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63FF-5EEB-4218-88E8-A4B106393DD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6790FB7-195C-4CC5-B28C-371D91130B9B}"/>
              </a:ext>
            </a:extLst>
          </p:cNvPr>
          <p:cNvSpPr>
            <a:spLocks noGrp="1"/>
          </p:cNvSpPr>
          <p:nvPr>
            <p:ph idx="1"/>
          </p:nvPr>
        </p:nvSpPr>
        <p:spPr/>
        <p:txBody>
          <a:bodyPr>
            <a:normAutofit/>
          </a:bodyPr>
          <a:lstStyle/>
          <a:p>
            <a:pPr marL="0" indent="0" algn="ctr">
              <a:buNone/>
            </a:pPr>
            <a:r>
              <a:rPr lang="en-US" sz="4800" dirty="0"/>
              <a:t>Surround yourself with those who see greatness within you.</a:t>
            </a:r>
          </a:p>
        </p:txBody>
      </p:sp>
    </p:spTree>
    <p:extLst>
      <p:ext uri="{BB962C8B-B14F-4D97-AF65-F5344CB8AC3E}">
        <p14:creationId xmlns:p14="http://schemas.microsoft.com/office/powerpoint/2010/main" val="131821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A01A-B523-4D77-B77C-156E01A82DE9}"/>
              </a:ext>
            </a:extLst>
          </p:cNvPr>
          <p:cNvSpPr>
            <a:spLocks noGrp="1"/>
          </p:cNvSpPr>
          <p:nvPr>
            <p:ph type="title"/>
          </p:nvPr>
        </p:nvSpPr>
        <p:spPr/>
        <p:txBody>
          <a:bodyPr/>
          <a:lstStyle/>
          <a:p>
            <a:r>
              <a:rPr lang="en-US" dirty="0"/>
              <a:t>Satan’s tricks</a:t>
            </a:r>
          </a:p>
        </p:txBody>
      </p:sp>
      <p:sp>
        <p:nvSpPr>
          <p:cNvPr id="3" name="Content Placeholder 2">
            <a:extLst>
              <a:ext uri="{FF2B5EF4-FFF2-40B4-BE49-F238E27FC236}">
                <a16:creationId xmlns:a16="http://schemas.microsoft.com/office/drawing/2014/main" id="{C1D2CBF4-6692-4B26-9771-A616AF32ED6E}"/>
              </a:ext>
            </a:extLst>
          </p:cNvPr>
          <p:cNvSpPr>
            <a:spLocks noGrp="1"/>
          </p:cNvSpPr>
          <p:nvPr>
            <p:ph idx="1"/>
          </p:nvPr>
        </p:nvSpPr>
        <p:spPr/>
        <p:txBody>
          <a:bodyPr>
            <a:normAutofit/>
          </a:bodyPr>
          <a:lstStyle/>
          <a:p>
            <a:pPr marL="0" indent="0" algn="ctr">
              <a:buNone/>
            </a:pPr>
            <a:r>
              <a:rPr lang="en-US" sz="4400" dirty="0"/>
              <a:t>Satan fills us with doubt.</a:t>
            </a:r>
          </a:p>
        </p:txBody>
      </p:sp>
    </p:spTree>
    <p:extLst>
      <p:ext uri="{BB962C8B-B14F-4D97-AF65-F5344CB8AC3E}">
        <p14:creationId xmlns:p14="http://schemas.microsoft.com/office/powerpoint/2010/main" val="319782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A01A-B523-4D77-B77C-156E01A82DE9}"/>
              </a:ext>
            </a:extLst>
          </p:cNvPr>
          <p:cNvSpPr>
            <a:spLocks noGrp="1"/>
          </p:cNvSpPr>
          <p:nvPr>
            <p:ph type="title"/>
          </p:nvPr>
        </p:nvSpPr>
        <p:spPr>
          <a:xfrm>
            <a:off x="685801" y="0"/>
            <a:ext cx="10131425" cy="1740023"/>
          </a:xfrm>
        </p:spPr>
        <p:txBody>
          <a:bodyPr/>
          <a:lstStyle/>
          <a:p>
            <a:r>
              <a:rPr lang="en-US" dirty="0"/>
              <a:t>Satan’s tricks</a:t>
            </a:r>
          </a:p>
        </p:txBody>
      </p:sp>
      <p:sp>
        <p:nvSpPr>
          <p:cNvPr id="3" name="Content Placeholder 2">
            <a:extLst>
              <a:ext uri="{FF2B5EF4-FFF2-40B4-BE49-F238E27FC236}">
                <a16:creationId xmlns:a16="http://schemas.microsoft.com/office/drawing/2014/main" id="{C1D2CBF4-6692-4B26-9771-A616AF32ED6E}"/>
              </a:ext>
            </a:extLst>
          </p:cNvPr>
          <p:cNvSpPr>
            <a:spLocks noGrp="1"/>
          </p:cNvSpPr>
          <p:nvPr>
            <p:ph idx="1"/>
          </p:nvPr>
        </p:nvSpPr>
        <p:spPr/>
        <p:txBody>
          <a:bodyPr>
            <a:noAutofit/>
          </a:bodyPr>
          <a:lstStyle/>
          <a:p>
            <a:pPr marL="0" indent="0">
              <a:buNone/>
            </a:pPr>
            <a:r>
              <a:rPr lang="en-US" sz="3200" dirty="0"/>
              <a:t>Genesis 3:1</a:t>
            </a:r>
          </a:p>
          <a:p>
            <a:pPr marL="0" indent="0">
              <a:buNone/>
            </a:pPr>
            <a:r>
              <a:rPr lang="en-US" sz="3200" dirty="0"/>
              <a:t>Now the serpent was more crafty than any of the wild animals the LORD God had made. He said to the woman, “Did God really say, ‘You must not eat from any tree in the garden’?” </a:t>
            </a:r>
          </a:p>
        </p:txBody>
      </p:sp>
    </p:spTree>
    <p:extLst>
      <p:ext uri="{BB962C8B-B14F-4D97-AF65-F5344CB8AC3E}">
        <p14:creationId xmlns:p14="http://schemas.microsoft.com/office/powerpoint/2010/main" val="2944764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C7B4-950A-4F5B-8425-41271E3D9820}"/>
              </a:ext>
            </a:extLst>
          </p:cNvPr>
          <p:cNvSpPr>
            <a:spLocks noGrp="1"/>
          </p:cNvSpPr>
          <p:nvPr>
            <p:ph type="title"/>
          </p:nvPr>
        </p:nvSpPr>
        <p:spPr/>
        <p:txBody>
          <a:bodyPr/>
          <a:lstStyle/>
          <a:p>
            <a:r>
              <a:rPr lang="en-US" dirty="0"/>
              <a:t>Satan’s tricks</a:t>
            </a:r>
          </a:p>
        </p:txBody>
      </p:sp>
      <p:sp>
        <p:nvSpPr>
          <p:cNvPr id="3" name="Content Placeholder 2">
            <a:extLst>
              <a:ext uri="{FF2B5EF4-FFF2-40B4-BE49-F238E27FC236}">
                <a16:creationId xmlns:a16="http://schemas.microsoft.com/office/drawing/2014/main" id="{B8709C1A-1642-4DFF-AD51-9424166FCED0}"/>
              </a:ext>
            </a:extLst>
          </p:cNvPr>
          <p:cNvSpPr>
            <a:spLocks noGrp="1"/>
          </p:cNvSpPr>
          <p:nvPr>
            <p:ph idx="1"/>
          </p:nvPr>
        </p:nvSpPr>
        <p:spPr/>
        <p:txBody>
          <a:bodyPr/>
          <a:lstStyle/>
          <a:p>
            <a:pPr marL="0" indent="0" algn="ctr">
              <a:buNone/>
            </a:pPr>
            <a:r>
              <a:rPr lang="en-US" sz="4400" dirty="0"/>
              <a:t>Satan is a liar</a:t>
            </a:r>
          </a:p>
          <a:p>
            <a:pPr marL="0" indent="0" algn="ctr">
              <a:buNone/>
            </a:pPr>
            <a:endParaRPr lang="en-US" dirty="0"/>
          </a:p>
        </p:txBody>
      </p:sp>
    </p:spTree>
    <p:extLst>
      <p:ext uri="{BB962C8B-B14F-4D97-AF65-F5344CB8AC3E}">
        <p14:creationId xmlns:p14="http://schemas.microsoft.com/office/powerpoint/2010/main" val="263201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C7B4-950A-4F5B-8425-41271E3D9820}"/>
              </a:ext>
            </a:extLst>
          </p:cNvPr>
          <p:cNvSpPr>
            <a:spLocks noGrp="1"/>
          </p:cNvSpPr>
          <p:nvPr>
            <p:ph type="title"/>
          </p:nvPr>
        </p:nvSpPr>
        <p:spPr/>
        <p:txBody>
          <a:bodyPr/>
          <a:lstStyle/>
          <a:p>
            <a:r>
              <a:rPr lang="en-US" dirty="0"/>
              <a:t>Satan’s tricks</a:t>
            </a:r>
          </a:p>
        </p:txBody>
      </p:sp>
      <p:sp>
        <p:nvSpPr>
          <p:cNvPr id="3" name="Content Placeholder 2">
            <a:extLst>
              <a:ext uri="{FF2B5EF4-FFF2-40B4-BE49-F238E27FC236}">
                <a16:creationId xmlns:a16="http://schemas.microsoft.com/office/drawing/2014/main" id="{B8709C1A-1642-4DFF-AD51-9424166FCED0}"/>
              </a:ext>
            </a:extLst>
          </p:cNvPr>
          <p:cNvSpPr>
            <a:spLocks noGrp="1"/>
          </p:cNvSpPr>
          <p:nvPr>
            <p:ph idx="1"/>
          </p:nvPr>
        </p:nvSpPr>
        <p:spPr>
          <a:xfrm>
            <a:off x="685801" y="1624614"/>
            <a:ext cx="10131425" cy="4829451"/>
          </a:xfrm>
        </p:spPr>
        <p:txBody>
          <a:bodyPr>
            <a:normAutofit/>
          </a:bodyPr>
          <a:lstStyle/>
          <a:p>
            <a:pPr marL="0" indent="0">
              <a:buNone/>
            </a:pPr>
            <a:endParaRPr lang="en-US" dirty="0"/>
          </a:p>
          <a:p>
            <a:pPr marL="0" indent="0">
              <a:buNone/>
            </a:pPr>
            <a:r>
              <a:rPr lang="en-US" sz="3200" dirty="0"/>
              <a:t>John 8:44  </a:t>
            </a:r>
          </a:p>
          <a:p>
            <a:pPr marL="0" indent="0">
              <a:buNone/>
            </a:pPr>
            <a:r>
              <a:rPr lang="en-US" sz="3200" dirty="0"/>
              <a:t>You belong to your father, the devil, and you want to carry out your father’s desires. He was a murderer from the beginning, not holding to the truth, for there is no truth in him. When he lies, he speaks his native language, for he is a liar and the father of lies.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1376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5D18-1CFC-41D4-B525-313FF3F0ED92}"/>
              </a:ext>
            </a:extLst>
          </p:cNvPr>
          <p:cNvSpPr>
            <a:spLocks noGrp="1"/>
          </p:cNvSpPr>
          <p:nvPr>
            <p:ph type="title"/>
          </p:nvPr>
        </p:nvSpPr>
        <p:spPr/>
        <p:txBody>
          <a:bodyPr/>
          <a:lstStyle/>
          <a:p>
            <a:r>
              <a:rPr lang="en-US" dirty="0"/>
              <a:t>Satan’s tricks</a:t>
            </a:r>
          </a:p>
        </p:txBody>
      </p:sp>
      <p:sp>
        <p:nvSpPr>
          <p:cNvPr id="3" name="Content Placeholder 2">
            <a:extLst>
              <a:ext uri="{FF2B5EF4-FFF2-40B4-BE49-F238E27FC236}">
                <a16:creationId xmlns:a16="http://schemas.microsoft.com/office/drawing/2014/main" id="{08582668-B4B1-4D30-900C-8F711B08ABF1}"/>
              </a:ext>
            </a:extLst>
          </p:cNvPr>
          <p:cNvSpPr>
            <a:spLocks noGrp="1"/>
          </p:cNvSpPr>
          <p:nvPr>
            <p:ph idx="1"/>
          </p:nvPr>
        </p:nvSpPr>
        <p:spPr/>
        <p:txBody>
          <a:bodyPr>
            <a:normAutofit/>
          </a:bodyPr>
          <a:lstStyle/>
          <a:p>
            <a:pPr marL="0" indent="0" algn="ctr">
              <a:buNone/>
            </a:pPr>
            <a:r>
              <a:rPr lang="en-US" sz="4400" dirty="0"/>
              <a:t>Satan is a thief and a destroyer</a:t>
            </a:r>
          </a:p>
        </p:txBody>
      </p:sp>
    </p:spTree>
    <p:extLst>
      <p:ext uri="{BB962C8B-B14F-4D97-AF65-F5344CB8AC3E}">
        <p14:creationId xmlns:p14="http://schemas.microsoft.com/office/powerpoint/2010/main" val="1846015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5D18-1CFC-41D4-B525-313FF3F0ED92}"/>
              </a:ext>
            </a:extLst>
          </p:cNvPr>
          <p:cNvSpPr>
            <a:spLocks noGrp="1"/>
          </p:cNvSpPr>
          <p:nvPr>
            <p:ph type="title"/>
          </p:nvPr>
        </p:nvSpPr>
        <p:spPr/>
        <p:txBody>
          <a:bodyPr/>
          <a:lstStyle/>
          <a:p>
            <a:r>
              <a:rPr lang="en-US" dirty="0"/>
              <a:t>Satan’s tricks</a:t>
            </a:r>
          </a:p>
        </p:txBody>
      </p:sp>
      <p:sp>
        <p:nvSpPr>
          <p:cNvPr id="3" name="Content Placeholder 2">
            <a:extLst>
              <a:ext uri="{FF2B5EF4-FFF2-40B4-BE49-F238E27FC236}">
                <a16:creationId xmlns:a16="http://schemas.microsoft.com/office/drawing/2014/main" id="{08582668-B4B1-4D30-900C-8F711B08ABF1}"/>
              </a:ext>
            </a:extLst>
          </p:cNvPr>
          <p:cNvSpPr>
            <a:spLocks noGrp="1"/>
          </p:cNvSpPr>
          <p:nvPr>
            <p:ph idx="1"/>
          </p:nvPr>
        </p:nvSpPr>
        <p:spPr/>
        <p:txBody>
          <a:bodyPr>
            <a:normAutofit/>
          </a:bodyPr>
          <a:lstStyle/>
          <a:p>
            <a:pPr marL="0" indent="0">
              <a:buNone/>
            </a:pPr>
            <a:r>
              <a:rPr lang="en-US" sz="3200" dirty="0"/>
              <a:t>John 10:10   </a:t>
            </a:r>
          </a:p>
          <a:p>
            <a:pPr marL="0" indent="0">
              <a:buNone/>
            </a:pPr>
            <a:r>
              <a:rPr lang="en-US" sz="3200" dirty="0"/>
              <a:t>The thief comes only to steal and kill and destroy; I have come that they may have life, and have it to the full.</a:t>
            </a:r>
          </a:p>
        </p:txBody>
      </p:sp>
    </p:spTree>
    <p:extLst>
      <p:ext uri="{BB962C8B-B14F-4D97-AF65-F5344CB8AC3E}">
        <p14:creationId xmlns:p14="http://schemas.microsoft.com/office/powerpoint/2010/main" val="3480523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6092</TotalTime>
  <Words>619</Words>
  <Application>Microsoft Office PowerPoint</Application>
  <PresentationFormat>Widescreen</PresentationFormat>
  <Paragraphs>71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Celestial</vt:lpstr>
      <vt:lpstr>Who are you going to believe?</vt:lpstr>
      <vt:lpstr>introduction</vt:lpstr>
      <vt:lpstr>introduction</vt:lpstr>
      <vt:lpstr>Satan’s tricks</vt:lpstr>
      <vt:lpstr>Satan’s tricks</vt:lpstr>
      <vt:lpstr>Satan’s tricks</vt:lpstr>
      <vt:lpstr>Satan’s tricks</vt:lpstr>
      <vt:lpstr>Satan’s tricks</vt:lpstr>
      <vt:lpstr>Satan’s tricks</vt:lpstr>
      <vt:lpstr>What does god say?</vt:lpstr>
      <vt:lpstr>What does god say?</vt:lpstr>
      <vt:lpstr>What does god say?</vt:lpstr>
      <vt:lpstr>What God says</vt:lpstr>
      <vt:lpstr>What god says</vt:lpstr>
      <vt:lpstr>What god says</vt:lpstr>
      <vt:lpstr>What god says</vt:lpstr>
      <vt:lpstr>What god says</vt:lpstr>
      <vt:lpstr>What god says</vt:lpstr>
      <vt:lpstr>What god says</vt:lpstr>
      <vt:lpstr>What god says</vt:lpstr>
      <vt:lpstr>What god says</vt:lpstr>
      <vt:lpstr>What god says</vt:lpstr>
      <vt:lpstr>What god says</vt:lpstr>
      <vt:lpstr>What god says</vt:lpstr>
      <vt:lpstr>What god says</vt:lpstr>
      <vt:lpstr>Who are you going to believe</vt:lpstr>
      <vt:lpstr>Who are you going to believe?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dc:title>
  <dc:creator>Cynthia Thomas</dc:creator>
  <cp:lastModifiedBy>Douglas Martin</cp:lastModifiedBy>
  <cp:revision>16</cp:revision>
  <dcterms:created xsi:type="dcterms:W3CDTF">2019-07-20T22:12:07Z</dcterms:created>
  <dcterms:modified xsi:type="dcterms:W3CDTF">2019-07-29T22:54:15Z</dcterms:modified>
</cp:coreProperties>
</file>