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303" r:id="rId3"/>
    <p:sldId id="307" r:id="rId4"/>
    <p:sldId id="308" r:id="rId5"/>
    <p:sldId id="310" r:id="rId6"/>
    <p:sldId id="304" r:id="rId7"/>
    <p:sldId id="282" r:id="rId8"/>
    <p:sldId id="315" r:id="rId9"/>
    <p:sldId id="285" r:id="rId10"/>
    <p:sldId id="286" r:id="rId11"/>
    <p:sldId id="284" r:id="rId12"/>
    <p:sldId id="309" r:id="rId13"/>
    <p:sldId id="316" r:id="rId14"/>
    <p:sldId id="269" r:id="rId15"/>
    <p:sldId id="31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3429A87-762A-4A9D-A0D5-D328AE974A2C}" type="datetimeFigureOut">
              <a:rPr lang="en-US" smtClean="0"/>
              <a:t>7/15/2019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CAD0BBE-173F-4110-BA47-B011615A7FA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429A87-762A-4A9D-A0D5-D328AE974A2C}"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429A87-762A-4A9D-A0D5-D328AE974A2C}"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429A87-762A-4A9D-A0D5-D328AE974A2C}"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3429A87-762A-4A9D-A0D5-D328AE974A2C}"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D0BBE-173F-4110-BA47-B011615A7FA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429A87-762A-4A9D-A0D5-D328AE974A2C}" type="datetimeFigureOut">
              <a:rPr lang="en-US" smtClean="0"/>
              <a:t>7/15/2019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429A87-762A-4A9D-A0D5-D328AE974A2C}" type="datetimeFigureOut">
              <a:rPr lang="en-US" smtClean="0"/>
              <a:t>7/15/2019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3429A87-762A-4A9D-A0D5-D328AE974A2C}" type="datetimeFigureOut">
              <a:rPr lang="en-US" smtClean="0"/>
              <a:t>7/15/2019</a:t>
            </a:fld>
            <a:endParaRPr lang="en-US"/>
          </a:p>
        </p:txBody>
      </p:sp>
      <p:sp>
        <p:nvSpPr>
          <p:cNvPr id="8" name="Slide Number Placeholder 7"/>
          <p:cNvSpPr>
            <a:spLocks noGrp="1"/>
          </p:cNvSpPr>
          <p:nvPr>
            <p:ph type="sldNum" sz="quarter" idx="11"/>
          </p:nvPr>
        </p:nvSpPr>
        <p:spPr/>
        <p:txBody>
          <a:bodyPr/>
          <a:lstStyle/>
          <a:p>
            <a:fld id="{3CAD0BBE-173F-4110-BA47-B011615A7FA7}"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29A87-762A-4A9D-A0D5-D328AE974A2C}" type="datetimeFigureOut">
              <a:rPr lang="en-US" smtClean="0"/>
              <a:t>7/15/2019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429A87-762A-4A9D-A0D5-D328AE974A2C}" type="datetimeFigureOut">
              <a:rPr lang="en-US" smtClean="0"/>
              <a:t>7/15/2019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3CAD0BBE-173F-4110-BA47-B011615A7F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3429A87-762A-4A9D-A0D5-D328AE974A2C}" type="datetimeFigureOut">
              <a:rPr lang="en-US" smtClean="0"/>
              <a:t>7/15/2019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429A87-762A-4A9D-A0D5-D328AE974A2C}" type="datetimeFigureOut">
              <a:rPr lang="en-US" smtClean="0"/>
              <a:t>7/15/2019</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CAD0BBE-173F-4110-BA47-B011615A7FA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153400" cy="4525963"/>
          </a:xfrm>
        </p:spPr>
        <p:txBody>
          <a:bodyPr>
            <a:normAutofit/>
          </a:bodyPr>
          <a:lstStyle/>
          <a:p>
            <a:pPr marL="0" indent="0">
              <a:buNone/>
            </a:pPr>
            <a:r>
              <a:rPr lang="en-US" sz="6000" b="1" dirty="0" smtClean="0"/>
              <a:t>  </a:t>
            </a:r>
            <a:r>
              <a:rPr lang="en-US" sz="6000" b="1" dirty="0" smtClean="0"/>
              <a:t>USE YOUR REMOTE </a:t>
            </a:r>
            <a:endParaRPr lang="en-US" sz="6000" dirty="0"/>
          </a:p>
        </p:txBody>
      </p:sp>
      <p:pic>
        <p:nvPicPr>
          <p:cNvPr id="4" name="Picture 2" descr="http://ichef.bbci.co.uk/wwfeatures/live/624_351/images/live/p0/6j/v1/p06jv19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819400"/>
            <a:ext cx="5943600" cy="3343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3781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t>  More God</a:t>
            </a:r>
            <a:endParaRPr lang="en-US" dirty="0"/>
          </a:p>
        </p:txBody>
      </p:sp>
      <p:sp>
        <p:nvSpPr>
          <p:cNvPr id="3" name="Content Placeholder 2"/>
          <p:cNvSpPr>
            <a:spLocks noGrp="1"/>
          </p:cNvSpPr>
          <p:nvPr>
            <p:ph idx="1"/>
          </p:nvPr>
        </p:nvSpPr>
        <p:spPr>
          <a:xfrm>
            <a:off x="457200" y="1600200"/>
            <a:ext cx="8153400" cy="4525963"/>
          </a:xfrm>
        </p:spPr>
        <p:txBody>
          <a:bodyPr>
            <a:normAutofit/>
          </a:bodyPr>
          <a:lstStyle/>
          <a:p>
            <a:pPr marL="0" indent="0">
              <a:buNone/>
            </a:pPr>
            <a:endParaRPr lang="en-US" dirty="0" smtClean="0"/>
          </a:p>
          <a:p>
            <a:pPr marL="0" indent="0">
              <a:buNone/>
            </a:pPr>
            <a:r>
              <a:rPr lang="en-US" b="1" dirty="0" smtClean="0"/>
              <a:t>“Seated with Christ.”</a:t>
            </a:r>
          </a:p>
          <a:p>
            <a:pPr marL="0" indent="0">
              <a:buNone/>
            </a:pPr>
            <a:r>
              <a:rPr lang="en-US" b="1" dirty="0" smtClean="0"/>
              <a:t>“Crucified with Christ.”</a:t>
            </a:r>
          </a:p>
          <a:p>
            <a:pPr marL="0" indent="0">
              <a:buNone/>
            </a:pPr>
            <a:r>
              <a:rPr lang="en-US" b="1" dirty="0" smtClean="0"/>
              <a:t>“Risen with Christ.”</a:t>
            </a:r>
          </a:p>
          <a:p>
            <a:pPr marL="0" indent="0">
              <a:buNone/>
            </a:pPr>
            <a:r>
              <a:rPr lang="en-US" b="1" dirty="0"/>
              <a:t>“Declared righteous.”</a:t>
            </a:r>
          </a:p>
          <a:p>
            <a:pPr marL="0" indent="0">
              <a:buNone/>
            </a:pPr>
            <a:r>
              <a:rPr lang="en-US" b="1" dirty="0" smtClean="0"/>
              <a:t>“I can Do all things through Christ.”</a:t>
            </a:r>
          </a:p>
          <a:p>
            <a:pPr marL="0" indent="0">
              <a:buNone/>
            </a:pPr>
            <a:r>
              <a:rPr lang="en-US" b="1" dirty="0" smtClean="0"/>
              <a:t>“Changed from glory to glory.”</a:t>
            </a:r>
            <a:endParaRPr lang="en-US" b="1" dirty="0"/>
          </a:p>
        </p:txBody>
      </p:sp>
    </p:spTree>
    <p:extLst>
      <p:ext uri="{BB962C8B-B14F-4D97-AF65-F5344CB8AC3E}">
        <p14:creationId xmlns:p14="http://schemas.microsoft.com/office/powerpoint/2010/main" val="1247098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More channels</a:t>
            </a:r>
            <a:endParaRPr lang="en-US" dirty="0"/>
          </a:p>
        </p:txBody>
      </p:sp>
      <p:sp>
        <p:nvSpPr>
          <p:cNvPr id="3" name="Content Placeholder 2"/>
          <p:cNvSpPr>
            <a:spLocks noGrp="1"/>
          </p:cNvSpPr>
          <p:nvPr>
            <p:ph idx="1"/>
          </p:nvPr>
        </p:nvSpPr>
        <p:spPr>
          <a:xfrm>
            <a:off x="457200" y="1600200"/>
            <a:ext cx="8153400" cy="4525963"/>
          </a:xfrm>
        </p:spPr>
        <p:txBody>
          <a:bodyPr>
            <a:normAutofit/>
          </a:bodyPr>
          <a:lstStyle/>
          <a:p>
            <a:pPr marL="0" indent="0">
              <a:buNone/>
            </a:pPr>
            <a:endParaRPr lang="en-US" dirty="0" smtClean="0"/>
          </a:p>
          <a:p>
            <a:pPr marL="0" indent="0">
              <a:buNone/>
            </a:pPr>
            <a:r>
              <a:rPr lang="en-US" b="1" dirty="0" smtClean="0"/>
              <a:t>“Faith as a mustard seed.”</a:t>
            </a:r>
          </a:p>
          <a:p>
            <a:pPr marL="0" indent="0">
              <a:buNone/>
            </a:pPr>
            <a:r>
              <a:rPr lang="en-US" b="1" dirty="0" smtClean="0"/>
              <a:t>“My help and my refuge.”</a:t>
            </a:r>
          </a:p>
          <a:p>
            <a:pPr marL="0" indent="0">
              <a:buNone/>
            </a:pPr>
            <a:r>
              <a:rPr lang="en-US" b="1" dirty="0" smtClean="0"/>
              <a:t>“My grace is sufficient”</a:t>
            </a:r>
          </a:p>
          <a:p>
            <a:pPr marL="0" indent="0">
              <a:buNone/>
            </a:pPr>
            <a:r>
              <a:rPr lang="en-US" b="1" dirty="0" smtClean="0"/>
              <a:t>“You are worth more….”</a:t>
            </a:r>
          </a:p>
          <a:p>
            <a:pPr marL="0" indent="0">
              <a:buNone/>
            </a:pPr>
            <a:r>
              <a:rPr lang="en-US" b="1" dirty="0" smtClean="0"/>
              <a:t>“God is good all the time.”</a:t>
            </a:r>
          </a:p>
          <a:p>
            <a:pPr marL="0" indent="0">
              <a:buNone/>
            </a:pPr>
            <a:r>
              <a:rPr lang="en-US" b="1" dirty="0" smtClean="0"/>
              <a:t>“God answers prayer.”</a:t>
            </a:r>
          </a:p>
          <a:p>
            <a:pPr marL="0" indent="0">
              <a:buNone/>
            </a:pPr>
            <a:r>
              <a:rPr lang="en-US" b="1" dirty="0" smtClean="0"/>
              <a:t>“Victory is mine.”</a:t>
            </a:r>
            <a:endParaRPr lang="en-US" b="1" dirty="0"/>
          </a:p>
        </p:txBody>
      </p:sp>
    </p:spTree>
    <p:extLst>
      <p:ext uri="{BB962C8B-B14F-4D97-AF65-F5344CB8AC3E}">
        <p14:creationId xmlns:p14="http://schemas.microsoft.com/office/powerpoint/2010/main" val="1499955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More channels</a:t>
            </a:r>
            <a:endParaRPr lang="en-US" dirty="0"/>
          </a:p>
        </p:txBody>
      </p:sp>
      <p:sp>
        <p:nvSpPr>
          <p:cNvPr id="3" name="Content Placeholder 2"/>
          <p:cNvSpPr>
            <a:spLocks noGrp="1"/>
          </p:cNvSpPr>
          <p:nvPr>
            <p:ph idx="1"/>
          </p:nvPr>
        </p:nvSpPr>
        <p:spPr>
          <a:xfrm>
            <a:off x="457200" y="1600200"/>
            <a:ext cx="8153400" cy="4525963"/>
          </a:xfrm>
        </p:spPr>
        <p:txBody>
          <a:bodyPr>
            <a:normAutofit fontScale="92500" lnSpcReduction="10000"/>
          </a:bodyPr>
          <a:lstStyle/>
          <a:p>
            <a:pPr marL="0" indent="0">
              <a:buNone/>
            </a:pPr>
            <a:endParaRPr lang="en-US" dirty="0" smtClean="0"/>
          </a:p>
          <a:p>
            <a:pPr marL="0" indent="0">
              <a:buNone/>
            </a:pPr>
            <a:r>
              <a:rPr lang="en-US" b="1" dirty="0" smtClean="0"/>
              <a:t>“Trust in the Lord.”</a:t>
            </a:r>
          </a:p>
          <a:p>
            <a:pPr marL="0" indent="0">
              <a:buNone/>
            </a:pPr>
            <a:r>
              <a:rPr lang="en-US" b="1" dirty="0" smtClean="0"/>
              <a:t>“He’ll never leave or forsake you.”</a:t>
            </a:r>
          </a:p>
          <a:p>
            <a:pPr marL="0" indent="0">
              <a:buNone/>
            </a:pPr>
            <a:r>
              <a:rPr lang="en-US" b="1" dirty="0" smtClean="0"/>
              <a:t>“The God of second chances.”</a:t>
            </a:r>
          </a:p>
          <a:p>
            <a:pPr marL="0" indent="0">
              <a:buNone/>
            </a:pPr>
            <a:r>
              <a:rPr lang="en-US" b="1" dirty="0" smtClean="0"/>
              <a:t>“He that began a good work in you…”</a:t>
            </a:r>
          </a:p>
          <a:p>
            <a:pPr marL="0" indent="0">
              <a:buNone/>
            </a:pPr>
            <a:r>
              <a:rPr lang="en-US" b="1" dirty="0" smtClean="0"/>
              <a:t>“In everything give thanks.”</a:t>
            </a:r>
          </a:p>
          <a:p>
            <a:pPr marL="0" indent="0">
              <a:buNone/>
            </a:pPr>
            <a:r>
              <a:rPr lang="en-US" b="1" dirty="0" smtClean="0"/>
              <a:t>“Rejoice evermore.”</a:t>
            </a:r>
          </a:p>
          <a:p>
            <a:pPr marL="0" indent="0">
              <a:buNone/>
            </a:pPr>
            <a:r>
              <a:rPr lang="en-US" b="1" dirty="0" smtClean="0"/>
              <a:t>“Pray without ceasing.”</a:t>
            </a:r>
          </a:p>
          <a:p>
            <a:pPr marL="0" indent="0">
              <a:buNone/>
            </a:pPr>
            <a:r>
              <a:rPr lang="en-US" b="1" dirty="0" smtClean="0"/>
              <a:t>“Give, and it shall be given to you.”</a:t>
            </a:r>
            <a:endParaRPr lang="en-US" b="1" dirty="0"/>
          </a:p>
        </p:txBody>
      </p:sp>
    </p:spTree>
    <p:extLst>
      <p:ext uri="{BB962C8B-B14F-4D97-AF65-F5344CB8AC3E}">
        <p14:creationId xmlns:p14="http://schemas.microsoft.com/office/powerpoint/2010/main" val="3394254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How to Access</a:t>
            </a:r>
            <a:endParaRPr lang="en-US" dirty="0"/>
          </a:p>
        </p:txBody>
      </p:sp>
      <p:sp>
        <p:nvSpPr>
          <p:cNvPr id="3" name="Content Placeholder 2"/>
          <p:cNvSpPr>
            <a:spLocks noGrp="1"/>
          </p:cNvSpPr>
          <p:nvPr>
            <p:ph idx="1"/>
          </p:nvPr>
        </p:nvSpPr>
        <p:spPr>
          <a:xfrm>
            <a:off x="152400" y="1600200"/>
            <a:ext cx="8763000" cy="4525963"/>
          </a:xfrm>
        </p:spPr>
        <p:txBody>
          <a:bodyPr>
            <a:normAutofit/>
          </a:bodyPr>
          <a:lstStyle/>
          <a:p>
            <a:pPr marL="0" indent="0">
              <a:buNone/>
            </a:pPr>
            <a:endParaRPr lang="en-US" dirty="0" smtClean="0"/>
          </a:p>
          <a:p>
            <a:pPr marL="0" indent="0">
              <a:buNone/>
            </a:pPr>
            <a:r>
              <a:rPr lang="en-US" b="1" dirty="0" smtClean="0"/>
              <a:t>That’s a nice idea, but I don’t know how to access any of those channels.  </a:t>
            </a:r>
            <a:r>
              <a:rPr lang="en-US" b="1" dirty="0" smtClean="0"/>
              <a:t>Downer channels have a tendency to</a:t>
            </a:r>
            <a:r>
              <a:rPr lang="en-US" b="1" dirty="0" smtClean="0"/>
              <a:t> pop right back up.</a:t>
            </a:r>
          </a:p>
          <a:p>
            <a:pPr marL="0" indent="0">
              <a:buNone/>
            </a:pPr>
            <a:r>
              <a:rPr lang="en-US" b="1" dirty="0" smtClean="0"/>
              <a:t>           IMPORTANT—GET THIS</a:t>
            </a:r>
            <a:endParaRPr lang="en-US" b="1" dirty="0"/>
          </a:p>
          <a:p>
            <a:pPr marL="0" indent="0">
              <a:buNone/>
            </a:pPr>
            <a:r>
              <a:rPr lang="en-US" b="1" dirty="0" smtClean="0"/>
              <a:t>Read the truth from God’s word until it forms an image on the screen of your mind.</a:t>
            </a:r>
            <a:endParaRPr lang="en-US" b="1" dirty="0"/>
          </a:p>
        </p:txBody>
      </p:sp>
    </p:spTree>
    <p:extLst>
      <p:ext uri="{BB962C8B-B14F-4D97-AF65-F5344CB8AC3E}">
        <p14:creationId xmlns:p14="http://schemas.microsoft.com/office/powerpoint/2010/main" val="2724753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normAutofit/>
          </a:bodyPr>
          <a:lstStyle/>
          <a:p>
            <a:r>
              <a:rPr lang="en-US" dirty="0" smtClean="0"/>
              <a:t>  </a:t>
            </a:r>
            <a:r>
              <a:rPr lang="en-US" dirty="0" smtClean="0"/>
              <a:t>    Visuals are effective</a:t>
            </a:r>
            <a:endParaRPr lang="en-US" dirty="0"/>
          </a:p>
        </p:txBody>
      </p:sp>
      <p:sp>
        <p:nvSpPr>
          <p:cNvPr id="3" name="Content Placeholder 2"/>
          <p:cNvSpPr>
            <a:spLocks noGrp="1"/>
          </p:cNvSpPr>
          <p:nvPr>
            <p:ph idx="1"/>
          </p:nvPr>
        </p:nvSpPr>
        <p:spPr/>
        <p:txBody>
          <a:bodyPr>
            <a:normAutofit/>
          </a:bodyPr>
          <a:lstStyle/>
          <a:p>
            <a:pPr marL="36576" indent="0">
              <a:buNone/>
            </a:pPr>
            <a:endParaRPr lang="en-US" dirty="0" smtClean="0"/>
          </a:p>
          <a:p>
            <a:pPr marL="36576" indent="0">
              <a:buNone/>
            </a:pPr>
            <a:r>
              <a:rPr lang="en-US" b="1" dirty="0" smtClean="0"/>
              <a:t>One passing program doesn’t impact your joy and peace one way or the other.  But if you watch it often enough, your thinking goes in that direction, good or bad, negative or positive.</a:t>
            </a:r>
            <a:endParaRPr lang="en-US" b="1" dirty="0" smtClean="0"/>
          </a:p>
          <a:p>
            <a:pPr marL="36576" indent="0">
              <a:buNone/>
            </a:pPr>
            <a:endParaRPr lang="en-US" b="1" dirty="0"/>
          </a:p>
        </p:txBody>
      </p:sp>
    </p:spTree>
    <p:extLst>
      <p:ext uri="{BB962C8B-B14F-4D97-AF65-F5344CB8AC3E}">
        <p14:creationId xmlns:p14="http://schemas.microsoft.com/office/powerpoint/2010/main" val="2784494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Prayer</a:t>
            </a:r>
            <a:endParaRPr lang="en-US" dirty="0"/>
          </a:p>
        </p:txBody>
      </p:sp>
      <p:sp>
        <p:nvSpPr>
          <p:cNvPr id="3" name="Content Placeholder 2"/>
          <p:cNvSpPr>
            <a:spLocks noGrp="1"/>
          </p:cNvSpPr>
          <p:nvPr>
            <p:ph idx="1"/>
          </p:nvPr>
        </p:nvSpPr>
        <p:spPr/>
        <p:txBody>
          <a:bodyPr>
            <a:normAutofit fontScale="92500" lnSpcReduction="10000"/>
          </a:bodyPr>
          <a:lstStyle/>
          <a:p>
            <a:pPr marL="36576" indent="0">
              <a:buNone/>
            </a:pPr>
            <a:r>
              <a:rPr lang="en-US" b="1" dirty="0" smtClean="0"/>
              <a:t>God I know it is vital to view the screen you want me to watch…not the negative, self-defeating tapes that the enemy wants to project </a:t>
            </a:r>
            <a:r>
              <a:rPr lang="en-US" b="1" dirty="0" smtClean="0"/>
              <a:t>on me</a:t>
            </a:r>
            <a:r>
              <a:rPr lang="en-US" b="1" dirty="0" smtClean="0"/>
              <a:t>, but the God produced, uplifting, transforming images derived from the word of God.  </a:t>
            </a:r>
          </a:p>
          <a:p>
            <a:pPr marL="36576" indent="0">
              <a:buNone/>
            </a:pPr>
            <a:r>
              <a:rPr lang="en-US" b="1" dirty="0" smtClean="0"/>
              <a:t>God, I am making a commitment to watch the new creature programming over and over until your image become my image, and Jesus’ life, my life. The remote is in my hand.  In Jesus name, amen.</a:t>
            </a:r>
            <a:endParaRPr lang="en-US" b="1" dirty="0"/>
          </a:p>
        </p:txBody>
      </p:sp>
    </p:spTree>
    <p:extLst>
      <p:ext uri="{BB962C8B-B14F-4D97-AF65-F5344CB8AC3E}">
        <p14:creationId xmlns:p14="http://schemas.microsoft.com/office/powerpoint/2010/main" val="3823614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Television from the past</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23975" y="1729581"/>
            <a:ext cx="5734050"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0263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dirty="0" smtClean="0"/>
              <a:t>Satan’s channels</a:t>
            </a:r>
            <a:endParaRPr lang="en-US" dirty="0"/>
          </a:p>
        </p:txBody>
      </p:sp>
      <p:sp>
        <p:nvSpPr>
          <p:cNvPr id="3" name="Content Placeholder 2"/>
          <p:cNvSpPr>
            <a:spLocks noGrp="1"/>
          </p:cNvSpPr>
          <p:nvPr>
            <p:ph idx="1"/>
          </p:nvPr>
        </p:nvSpPr>
        <p:spPr>
          <a:xfrm>
            <a:off x="457200" y="1600200"/>
            <a:ext cx="8382000" cy="4525963"/>
          </a:xfrm>
        </p:spPr>
        <p:txBody>
          <a:bodyPr>
            <a:normAutofit/>
          </a:bodyPr>
          <a:lstStyle/>
          <a:p>
            <a:pPr marL="0" indent="0">
              <a:buNone/>
            </a:pPr>
            <a:endParaRPr lang="en-US" dirty="0" smtClean="0"/>
          </a:p>
          <a:p>
            <a:pPr marL="0" indent="0">
              <a:buNone/>
            </a:pPr>
            <a:r>
              <a:rPr lang="en-US" b="1" dirty="0" err="1" smtClean="0"/>
              <a:t>I“I’m</a:t>
            </a:r>
            <a:r>
              <a:rPr lang="en-US" b="1" dirty="0" smtClean="0"/>
              <a:t> unworthy.”</a:t>
            </a:r>
          </a:p>
          <a:p>
            <a:pPr marL="0" indent="0">
              <a:buNone/>
            </a:pPr>
            <a:r>
              <a:rPr lang="en-US" b="1" dirty="0" smtClean="0"/>
              <a:t>“I’ve messed up.”</a:t>
            </a:r>
          </a:p>
          <a:p>
            <a:pPr marL="0" indent="0">
              <a:buNone/>
            </a:pPr>
            <a:r>
              <a:rPr lang="en-US" b="1" dirty="0" smtClean="0"/>
              <a:t>“God has rejected me.”</a:t>
            </a:r>
          </a:p>
          <a:p>
            <a:pPr marL="0" indent="0">
              <a:buNone/>
            </a:pPr>
            <a:r>
              <a:rPr lang="en-US" b="1" dirty="0" smtClean="0"/>
              <a:t>“I’m not good enough.”</a:t>
            </a:r>
          </a:p>
          <a:p>
            <a:pPr marL="0" indent="0">
              <a:buNone/>
            </a:pPr>
            <a:r>
              <a:rPr lang="en-US" b="1" dirty="0" smtClean="0"/>
              <a:t>“I can’t do it.”</a:t>
            </a:r>
          </a:p>
          <a:p>
            <a:pPr marL="0" indent="0">
              <a:buNone/>
            </a:pPr>
            <a:r>
              <a:rPr lang="en-US" b="1" dirty="0" smtClean="0"/>
              <a:t>“I’m too old.”</a:t>
            </a:r>
          </a:p>
          <a:p>
            <a:pPr marL="0" indent="0">
              <a:buNone/>
            </a:pPr>
            <a:r>
              <a:rPr lang="en-US" b="1" dirty="0" smtClean="0"/>
              <a:t>“Things to worry about.”</a:t>
            </a:r>
          </a:p>
          <a:p>
            <a:pPr marL="0" indent="0">
              <a:buNone/>
            </a:pPr>
            <a:endParaRPr lang="en-US" b="1" dirty="0"/>
          </a:p>
        </p:txBody>
      </p:sp>
    </p:spTree>
    <p:extLst>
      <p:ext uri="{BB962C8B-B14F-4D97-AF65-F5344CB8AC3E}">
        <p14:creationId xmlns:p14="http://schemas.microsoft.com/office/powerpoint/2010/main" val="1478143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dirty="0" smtClean="0"/>
              <a:t>Satan’s channels</a:t>
            </a:r>
            <a:endParaRPr lang="en-US" dirty="0"/>
          </a:p>
        </p:txBody>
      </p:sp>
      <p:sp>
        <p:nvSpPr>
          <p:cNvPr id="3" name="Content Placeholder 2"/>
          <p:cNvSpPr>
            <a:spLocks noGrp="1"/>
          </p:cNvSpPr>
          <p:nvPr>
            <p:ph idx="1"/>
          </p:nvPr>
        </p:nvSpPr>
        <p:spPr>
          <a:xfrm>
            <a:off x="457200" y="1600200"/>
            <a:ext cx="8382000" cy="4525963"/>
          </a:xfrm>
        </p:spPr>
        <p:txBody>
          <a:bodyPr>
            <a:normAutofit/>
          </a:bodyPr>
          <a:lstStyle/>
          <a:p>
            <a:pPr marL="0" indent="0">
              <a:buNone/>
            </a:pPr>
            <a:endParaRPr lang="en-US" dirty="0" smtClean="0"/>
          </a:p>
          <a:p>
            <a:pPr marL="0" indent="0">
              <a:buNone/>
            </a:pPr>
            <a:r>
              <a:rPr lang="en-US" b="1" dirty="0" smtClean="0"/>
              <a:t>“My feelings are hurt.”</a:t>
            </a:r>
          </a:p>
          <a:p>
            <a:pPr marL="0" indent="0">
              <a:buNone/>
            </a:pPr>
            <a:r>
              <a:rPr lang="en-US" b="1" dirty="0" smtClean="0"/>
              <a:t>“Unforgiven.”</a:t>
            </a:r>
          </a:p>
          <a:p>
            <a:pPr marL="0" indent="0">
              <a:buNone/>
            </a:pPr>
            <a:r>
              <a:rPr lang="en-US" b="1" dirty="0" smtClean="0"/>
              <a:t>“I can’t do anything right.”</a:t>
            </a:r>
          </a:p>
          <a:p>
            <a:pPr marL="0" indent="0">
              <a:buNone/>
            </a:pPr>
            <a:r>
              <a:rPr lang="en-US" b="1" dirty="0" smtClean="0"/>
              <a:t>“I can’t get ahead.”</a:t>
            </a:r>
          </a:p>
          <a:p>
            <a:pPr marL="0" indent="0">
              <a:buNone/>
            </a:pPr>
            <a:r>
              <a:rPr lang="en-US" b="1" dirty="0" smtClean="0"/>
              <a:t>“I wish…”</a:t>
            </a:r>
          </a:p>
          <a:p>
            <a:pPr marL="0" indent="0">
              <a:buNone/>
            </a:pPr>
            <a:r>
              <a:rPr lang="en-US" b="1" dirty="0" smtClean="0"/>
              <a:t>“I never get a break.”</a:t>
            </a:r>
          </a:p>
          <a:p>
            <a:pPr marL="0" indent="0">
              <a:buNone/>
            </a:pPr>
            <a:r>
              <a:rPr lang="en-US" b="1" dirty="0" smtClean="0"/>
              <a:t>“If only…”</a:t>
            </a:r>
          </a:p>
          <a:p>
            <a:pPr marL="0" indent="0">
              <a:buNone/>
            </a:pPr>
            <a:endParaRPr lang="en-US" b="1" dirty="0"/>
          </a:p>
        </p:txBody>
      </p:sp>
    </p:spTree>
    <p:extLst>
      <p:ext uri="{BB962C8B-B14F-4D97-AF65-F5344CB8AC3E}">
        <p14:creationId xmlns:p14="http://schemas.microsoft.com/office/powerpoint/2010/main" val="259916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dirty="0" smtClean="0"/>
              <a:t>Satan’s channels</a:t>
            </a:r>
            <a:endParaRPr lang="en-US" dirty="0"/>
          </a:p>
        </p:txBody>
      </p:sp>
      <p:sp>
        <p:nvSpPr>
          <p:cNvPr id="3" name="Content Placeholder 2"/>
          <p:cNvSpPr>
            <a:spLocks noGrp="1"/>
          </p:cNvSpPr>
          <p:nvPr>
            <p:ph idx="1"/>
          </p:nvPr>
        </p:nvSpPr>
        <p:spPr>
          <a:xfrm>
            <a:off x="457200" y="1600200"/>
            <a:ext cx="8382000" cy="4525963"/>
          </a:xfrm>
        </p:spPr>
        <p:txBody>
          <a:bodyPr>
            <a:normAutofit/>
          </a:bodyPr>
          <a:lstStyle/>
          <a:p>
            <a:pPr marL="0" indent="0">
              <a:buNone/>
            </a:pPr>
            <a:endParaRPr lang="en-US" dirty="0" smtClean="0"/>
          </a:p>
          <a:p>
            <a:pPr marL="0" indent="0">
              <a:buNone/>
            </a:pPr>
            <a:r>
              <a:rPr lang="en-US" b="1" dirty="0" smtClean="0"/>
              <a:t>“Shame on you”</a:t>
            </a:r>
          </a:p>
          <a:p>
            <a:pPr marL="0" indent="0">
              <a:buNone/>
            </a:pPr>
            <a:r>
              <a:rPr lang="en-US" b="1" dirty="0" smtClean="0"/>
              <a:t>“You’re not qualified”</a:t>
            </a:r>
          </a:p>
          <a:p>
            <a:pPr marL="0" indent="0">
              <a:buNone/>
            </a:pPr>
            <a:r>
              <a:rPr lang="en-US" b="1" dirty="0" smtClean="0"/>
              <a:t>“You’re dumb”</a:t>
            </a:r>
          </a:p>
          <a:p>
            <a:pPr marL="0" indent="0">
              <a:buNone/>
            </a:pPr>
            <a:r>
              <a:rPr lang="en-US" b="1" dirty="0" smtClean="0"/>
              <a:t>“Too Late for you”</a:t>
            </a:r>
          </a:p>
          <a:p>
            <a:pPr marL="0" indent="0">
              <a:buNone/>
            </a:pPr>
            <a:r>
              <a:rPr lang="en-US" b="1" dirty="0" smtClean="0"/>
              <a:t>“Poor Pitiful Me”</a:t>
            </a:r>
          </a:p>
          <a:p>
            <a:pPr marL="0" indent="0">
              <a:buNone/>
            </a:pPr>
            <a:endParaRPr lang="en-US" b="1" dirty="0"/>
          </a:p>
        </p:txBody>
      </p:sp>
    </p:spTree>
    <p:extLst>
      <p:ext uri="{BB962C8B-B14F-4D97-AF65-F5344CB8AC3E}">
        <p14:creationId xmlns:p14="http://schemas.microsoft.com/office/powerpoint/2010/main" val="1107199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dirty="0" smtClean="0"/>
              <a:t>Philippians 4:8-9</a:t>
            </a:r>
            <a:endParaRPr lang="en-US" dirty="0"/>
          </a:p>
        </p:txBody>
      </p:sp>
      <p:sp>
        <p:nvSpPr>
          <p:cNvPr id="3" name="Content Placeholder 2"/>
          <p:cNvSpPr>
            <a:spLocks noGrp="1"/>
          </p:cNvSpPr>
          <p:nvPr>
            <p:ph idx="1"/>
          </p:nvPr>
        </p:nvSpPr>
        <p:spPr>
          <a:xfrm>
            <a:off x="457200" y="1600200"/>
            <a:ext cx="8382000" cy="4525963"/>
          </a:xfrm>
        </p:spPr>
        <p:txBody>
          <a:bodyPr>
            <a:normAutofit/>
          </a:bodyPr>
          <a:lstStyle/>
          <a:p>
            <a:pPr marL="0" indent="0">
              <a:buNone/>
            </a:pPr>
            <a:endParaRPr lang="en-US" dirty="0" smtClean="0"/>
          </a:p>
          <a:p>
            <a:pPr marL="0" indent="0">
              <a:buNone/>
            </a:pPr>
            <a:r>
              <a:rPr lang="en-US" b="1" dirty="0" smtClean="0"/>
              <a:t>8 Whatever </a:t>
            </a:r>
            <a:r>
              <a:rPr lang="en-US" b="1" dirty="0"/>
              <a:t>is true, </a:t>
            </a:r>
            <a:r>
              <a:rPr lang="en-US" b="1" dirty="0" smtClean="0"/>
              <a:t> </a:t>
            </a:r>
            <a:r>
              <a:rPr lang="en-US" b="1" dirty="0"/>
              <a:t>honorable, </a:t>
            </a:r>
            <a:r>
              <a:rPr lang="en-US" b="1" dirty="0" smtClean="0"/>
              <a:t>just</a:t>
            </a:r>
            <a:r>
              <a:rPr lang="en-US" b="1" dirty="0"/>
              <a:t>, </a:t>
            </a:r>
            <a:r>
              <a:rPr lang="en-US" b="1" dirty="0" smtClean="0"/>
              <a:t>pure</a:t>
            </a:r>
            <a:r>
              <a:rPr lang="en-US" b="1" dirty="0"/>
              <a:t>, </a:t>
            </a:r>
            <a:r>
              <a:rPr lang="en-US" b="1" dirty="0" smtClean="0"/>
              <a:t>lovely</a:t>
            </a:r>
            <a:r>
              <a:rPr lang="en-US" b="1" dirty="0"/>
              <a:t>, </a:t>
            </a:r>
            <a:r>
              <a:rPr lang="en-US" b="1" dirty="0" smtClean="0"/>
              <a:t> </a:t>
            </a:r>
            <a:r>
              <a:rPr lang="en-US" b="1" dirty="0"/>
              <a:t>commendable, if there is any excellence, if there is anything worthy of praise, </a:t>
            </a:r>
            <a:r>
              <a:rPr lang="en-US" b="1" dirty="0" smtClean="0"/>
              <a:t>put those things up on the video screen of your mind and watch them often, </a:t>
            </a:r>
            <a:r>
              <a:rPr lang="en-US" b="1" dirty="0"/>
              <a:t>and the God of peace will be with you. </a:t>
            </a:r>
            <a:r>
              <a:rPr lang="en-US" b="1" dirty="0" smtClean="0"/>
              <a:t> HCV</a:t>
            </a:r>
            <a:endParaRPr lang="en-US" b="1" dirty="0"/>
          </a:p>
        </p:txBody>
      </p:sp>
    </p:spTree>
    <p:extLst>
      <p:ext uri="{BB962C8B-B14F-4D97-AF65-F5344CB8AC3E}">
        <p14:creationId xmlns:p14="http://schemas.microsoft.com/office/powerpoint/2010/main" val="3474264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dirty="0" smtClean="0"/>
              <a:t>Matthew 6:21-23</a:t>
            </a:r>
            <a:endParaRPr lang="en-US" dirty="0"/>
          </a:p>
        </p:txBody>
      </p:sp>
      <p:sp>
        <p:nvSpPr>
          <p:cNvPr id="3" name="Content Placeholder 2"/>
          <p:cNvSpPr>
            <a:spLocks noGrp="1"/>
          </p:cNvSpPr>
          <p:nvPr>
            <p:ph idx="1"/>
          </p:nvPr>
        </p:nvSpPr>
        <p:spPr>
          <a:xfrm>
            <a:off x="457200" y="1600200"/>
            <a:ext cx="8153400" cy="4525963"/>
          </a:xfrm>
          <a:ln>
            <a:solidFill>
              <a:schemeClr val="accent1"/>
            </a:solidFill>
          </a:ln>
        </p:spPr>
        <p:txBody>
          <a:bodyPr>
            <a:normAutofit/>
          </a:bodyPr>
          <a:lstStyle/>
          <a:p>
            <a:pPr marL="0" indent="0">
              <a:buNone/>
            </a:pPr>
            <a:endParaRPr lang="en-US" dirty="0" smtClean="0"/>
          </a:p>
          <a:p>
            <a:pPr marL="0" indent="0">
              <a:buNone/>
            </a:pPr>
            <a:endParaRPr lang="en-US" b="1" dirty="0"/>
          </a:p>
        </p:txBody>
      </p:sp>
      <p:sp>
        <p:nvSpPr>
          <p:cNvPr id="4" name="Rectangle 3"/>
          <p:cNvSpPr/>
          <p:nvPr/>
        </p:nvSpPr>
        <p:spPr>
          <a:xfrm>
            <a:off x="381000" y="2136339"/>
            <a:ext cx="8458200" cy="3046988"/>
          </a:xfrm>
          <a:prstGeom prst="rect">
            <a:avLst/>
          </a:prstGeom>
        </p:spPr>
        <p:txBody>
          <a:bodyPr wrap="square">
            <a:spAutoFit/>
          </a:bodyPr>
          <a:lstStyle/>
          <a:p>
            <a:r>
              <a:rPr lang="en-US" sz="3200" dirty="0" smtClean="0"/>
              <a:t> </a:t>
            </a:r>
            <a:r>
              <a:rPr lang="en-US" sz="3200" b="1" dirty="0"/>
              <a:t>21 </a:t>
            </a:r>
            <a:r>
              <a:rPr lang="en-US" sz="3200" b="1" dirty="0" smtClean="0"/>
              <a:t>Where </a:t>
            </a:r>
            <a:r>
              <a:rPr lang="en-US" sz="3200" b="1" dirty="0"/>
              <a:t>your </a:t>
            </a:r>
            <a:r>
              <a:rPr lang="en-US" sz="3200" b="1" dirty="0" smtClean="0"/>
              <a:t>treasured channels are, </a:t>
            </a:r>
            <a:r>
              <a:rPr lang="en-US" sz="3200" b="1" dirty="0"/>
              <a:t>there your heart will be also.</a:t>
            </a:r>
          </a:p>
          <a:p>
            <a:r>
              <a:rPr lang="en-US" sz="3200" b="1" dirty="0" smtClean="0"/>
              <a:t>22  The </a:t>
            </a:r>
            <a:r>
              <a:rPr lang="en-US" sz="3200" b="1" dirty="0"/>
              <a:t>eye is the lamp of the body. So, if </a:t>
            </a:r>
            <a:r>
              <a:rPr lang="en-US" sz="3200" b="1" dirty="0" smtClean="0"/>
              <a:t>the (image you have formed of yourself) is </a:t>
            </a:r>
            <a:r>
              <a:rPr lang="en-US" sz="3200" b="1" dirty="0"/>
              <a:t>healthy, your whole body will be </a:t>
            </a:r>
            <a:r>
              <a:rPr lang="en-US" sz="3200" b="1" dirty="0" smtClean="0"/>
              <a:t>healthy.   </a:t>
            </a:r>
            <a:endParaRPr lang="en-US" sz="3200" b="1" dirty="0"/>
          </a:p>
          <a:p>
            <a:r>
              <a:rPr lang="en-US" sz="3200" b="1" dirty="0" smtClean="0"/>
              <a:t>HCV</a:t>
            </a:r>
            <a:endParaRPr lang="en-US" sz="3200" b="1" dirty="0"/>
          </a:p>
        </p:txBody>
      </p:sp>
    </p:spTree>
    <p:extLst>
      <p:ext uri="{BB962C8B-B14F-4D97-AF65-F5344CB8AC3E}">
        <p14:creationId xmlns:p14="http://schemas.microsoft.com/office/powerpoint/2010/main" val="95522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dirty="0" smtClean="0"/>
              <a:t>How You Were Made</a:t>
            </a:r>
            <a:endParaRPr lang="en-US" dirty="0"/>
          </a:p>
        </p:txBody>
      </p:sp>
      <p:sp>
        <p:nvSpPr>
          <p:cNvPr id="3" name="Content Placeholder 2"/>
          <p:cNvSpPr>
            <a:spLocks noGrp="1"/>
          </p:cNvSpPr>
          <p:nvPr>
            <p:ph idx="1"/>
          </p:nvPr>
        </p:nvSpPr>
        <p:spPr>
          <a:xfrm>
            <a:off x="457200" y="1981200"/>
            <a:ext cx="8153400" cy="4525963"/>
          </a:xfrm>
        </p:spPr>
        <p:txBody>
          <a:bodyPr>
            <a:normAutofit/>
          </a:bodyPr>
          <a:lstStyle/>
          <a:p>
            <a:pPr marL="0" indent="0">
              <a:buNone/>
            </a:pPr>
            <a:r>
              <a:rPr lang="en-US" sz="3600" b="1" dirty="0" smtClean="0"/>
              <a:t>On this channel you see yourself as God created you…. Glorious, capable, strong, sufficient in Christ, happy, healthy, and whole.</a:t>
            </a:r>
          </a:p>
          <a:p>
            <a:pPr marL="0" indent="0">
              <a:buNone/>
            </a:pPr>
            <a:r>
              <a:rPr lang="en-US" sz="3600" b="1" dirty="0" smtClean="0"/>
              <a:t>We lost that in Adam, but we got it back in Christ.</a:t>
            </a:r>
            <a:endParaRPr lang="en-US" sz="3600" b="1" dirty="0" smtClean="0"/>
          </a:p>
          <a:p>
            <a:pPr marL="0" indent="0">
              <a:buNone/>
            </a:pPr>
            <a:endParaRPr lang="en-US" b="1" dirty="0"/>
          </a:p>
        </p:txBody>
      </p:sp>
    </p:spTree>
    <p:extLst>
      <p:ext uri="{BB962C8B-B14F-4D97-AF65-F5344CB8AC3E}">
        <p14:creationId xmlns:p14="http://schemas.microsoft.com/office/powerpoint/2010/main" val="4200782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God’s channels</a:t>
            </a:r>
            <a:endParaRPr lang="en-US" dirty="0"/>
          </a:p>
        </p:txBody>
      </p:sp>
      <p:sp>
        <p:nvSpPr>
          <p:cNvPr id="3" name="Content Placeholder 2"/>
          <p:cNvSpPr>
            <a:spLocks noGrp="1"/>
          </p:cNvSpPr>
          <p:nvPr>
            <p:ph idx="1"/>
          </p:nvPr>
        </p:nvSpPr>
        <p:spPr>
          <a:xfrm>
            <a:off x="457200" y="1600200"/>
            <a:ext cx="8153400" cy="4525963"/>
          </a:xfrm>
        </p:spPr>
        <p:txBody>
          <a:bodyPr>
            <a:normAutofit/>
          </a:bodyPr>
          <a:lstStyle/>
          <a:p>
            <a:pPr marL="0" indent="0">
              <a:buNone/>
            </a:pPr>
            <a:r>
              <a:rPr lang="en-US" b="1" dirty="0" smtClean="0"/>
              <a:t>“I’m Loved.”</a:t>
            </a:r>
          </a:p>
          <a:p>
            <a:pPr marL="0" indent="0">
              <a:buNone/>
            </a:pPr>
            <a:r>
              <a:rPr lang="en-US" b="1" dirty="0" smtClean="0"/>
              <a:t>“I’m Accepted.”</a:t>
            </a:r>
          </a:p>
          <a:p>
            <a:pPr marL="0" indent="0">
              <a:buNone/>
            </a:pPr>
            <a:r>
              <a:rPr lang="en-US" b="1" dirty="0" smtClean="0"/>
              <a:t>“I’m Redeemed.”</a:t>
            </a:r>
          </a:p>
          <a:p>
            <a:pPr marL="0" indent="0">
              <a:buNone/>
            </a:pPr>
            <a:r>
              <a:rPr lang="en-US" b="1" dirty="0" smtClean="0"/>
              <a:t>“I’m Changed.”</a:t>
            </a:r>
          </a:p>
          <a:p>
            <a:pPr marL="0" indent="0">
              <a:buNone/>
            </a:pPr>
            <a:r>
              <a:rPr lang="en-US" b="1" dirty="0" smtClean="0"/>
              <a:t>“I’m Anointed.”</a:t>
            </a:r>
          </a:p>
          <a:p>
            <a:pPr marL="0" indent="0">
              <a:buNone/>
            </a:pPr>
            <a:r>
              <a:rPr lang="en-US" b="1" dirty="0" smtClean="0"/>
              <a:t>“I’m Blessed.”</a:t>
            </a:r>
          </a:p>
          <a:p>
            <a:pPr marL="0" indent="0">
              <a:buNone/>
            </a:pPr>
            <a:r>
              <a:rPr lang="en-US" b="1" dirty="0" smtClean="0"/>
              <a:t>“</a:t>
            </a:r>
            <a:r>
              <a:rPr lang="en-US" b="1" dirty="0" smtClean="0"/>
              <a:t>I’m </a:t>
            </a:r>
            <a:r>
              <a:rPr lang="en-US" b="1" dirty="0" smtClean="0"/>
              <a:t>Gifted”</a:t>
            </a:r>
          </a:p>
          <a:p>
            <a:pPr marL="0" indent="0">
              <a:buNone/>
            </a:pPr>
            <a:r>
              <a:rPr lang="en-US" b="1" dirty="0" smtClean="0"/>
              <a:t>“I’m Equipped”</a:t>
            </a:r>
            <a:endParaRPr lang="en-US" b="1" dirty="0"/>
          </a:p>
        </p:txBody>
      </p:sp>
    </p:spTree>
    <p:extLst>
      <p:ext uri="{BB962C8B-B14F-4D97-AF65-F5344CB8AC3E}">
        <p14:creationId xmlns:p14="http://schemas.microsoft.com/office/powerpoint/2010/main" val="3424844254"/>
      </p:ext>
    </p:extLst>
  </p:cSld>
  <p:clrMapOvr>
    <a:masterClrMapping/>
  </p:clrMapOvr>
</p:sld>
</file>

<file path=ppt/theme/theme1.xml><?xml version="1.0" encoding="utf-8"?>
<a:theme xmlns:a="http://schemas.openxmlformats.org/drawingml/2006/main" name="Techn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11530</TotalTime>
  <Words>640</Words>
  <Application>Microsoft Office PowerPoint</Application>
  <PresentationFormat>On-screen Show (4:3)</PresentationFormat>
  <Paragraphs>84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Technic</vt:lpstr>
      <vt:lpstr>PowerPoint Presentation</vt:lpstr>
      <vt:lpstr>      Television from the past</vt:lpstr>
      <vt:lpstr>            Satan’s channels</vt:lpstr>
      <vt:lpstr>            Satan’s channels</vt:lpstr>
      <vt:lpstr>            Satan’s channels</vt:lpstr>
      <vt:lpstr>            Philippians 4:8-9</vt:lpstr>
      <vt:lpstr>          Matthew 6:21-23</vt:lpstr>
      <vt:lpstr>          How You Were Made</vt:lpstr>
      <vt:lpstr>          God’s channels</vt:lpstr>
      <vt:lpstr>           More God</vt:lpstr>
      <vt:lpstr>           More channels</vt:lpstr>
      <vt:lpstr>           More channels</vt:lpstr>
      <vt:lpstr>           How to Access</vt:lpstr>
      <vt:lpstr>      Visuals are effective</vt:lpstr>
      <vt:lpstr>                  Prayer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ENCOURAGEMENT</dc:title>
  <dc:creator>stevo</dc:creator>
  <cp:lastModifiedBy>stevo</cp:lastModifiedBy>
  <cp:revision>76</cp:revision>
  <dcterms:created xsi:type="dcterms:W3CDTF">2019-06-11T20:32:20Z</dcterms:created>
  <dcterms:modified xsi:type="dcterms:W3CDTF">2019-07-21T13:02:15Z</dcterms:modified>
</cp:coreProperties>
</file>