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9" r:id="rId3"/>
    <p:sldId id="430" r:id="rId4"/>
    <p:sldId id="477" r:id="rId5"/>
    <p:sldId id="481" r:id="rId6"/>
    <p:sldId id="478" r:id="rId7"/>
    <p:sldId id="482" r:id="rId8"/>
    <p:sldId id="484" r:id="rId9"/>
    <p:sldId id="479" r:id="rId10"/>
    <p:sldId id="483" r:id="rId11"/>
    <p:sldId id="485" r:id="rId12"/>
    <p:sldId id="486" r:id="rId13"/>
    <p:sldId id="480" r:id="rId14"/>
    <p:sldId id="487" r:id="rId15"/>
    <p:sldId id="489" r:id="rId16"/>
    <p:sldId id="488" r:id="rId17"/>
    <p:sldId id="490" r:id="rId18"/>
    <p:sldId id="491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101"/>
    <a:srgbClr val="FF9933"/>
    <a:srgbClr val="2D12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85A4A-EB88-465A-B0D0-976E45AE5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0FECE-B2B5-41CE-AC2C-B3C2FEA74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B8175-EB8D-416E-A69D-33B0C34BE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EC424-474D-4389-A623-3C6D01602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3DDA3-658F-4D94-9042-D344663B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8ADE3-7A3B-4421-AF9E-AFA89760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BB3D3-E205-4873-AFA8-02E227131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AAAF8-9398-4E97-8159-6B9A94433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1370F-604B-4B33-A55E-D5BB07048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97F3C-C3B2-4C93-9E1E-BE926E75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3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AF3C23-C966-438D-A01B-D97238FFA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5947D-A287-4494-BBDC-EE831A8C1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431AB-B7A5-4650-BD45-9BF1B224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97DE7-41B3-463A-83D0-A80CAC70D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478C4-3BD7-4376-8B21-87A93B471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9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38A00-ED20-4ED1-BC71-11A8BB13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4CBA6-6465-43A2-992C-6F78CB3E6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69FBC-E95B-4E3B-9706-AEC52778D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1B9FC-3892-4ACD-9CBE-F247DFEA4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91758-9948-45D5-9393-F42D5F4B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0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81DD-80CA-445F-8818-F85D17194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919C9-F004-4283-993F-22C7CA53C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EF28C-D749-4DCF-9E52-1A55AA4A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B0E4A-B7C2-48A5-9DFA-5253C709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F44EB-D23E-4140-87D9-306DA8E7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8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616E-333A-4FA0-BB0D-47026C6E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0B7A6-70F0-43EC-B2F8-E5ADFBAE8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427622-A4E1-401E-8408-1ED14FF82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67000-E53D-4180-B620-69B3F9BED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416AF-723F-403C-9F2C-29F2BADF6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C3FCE-4E9F-4F1C-9D46-F9F0F663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7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017D6-EC16-4918-81E6-8970108C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811DD-5C3B-4213-BB26-9E5A3368F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9B2C4-2569-4CDC-B75C-C89EF64EA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4E1A0-7E86-4697-9469-30ED9259EE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A4641-E9AF-4CFF-A7B1-37C9891F9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5157B-0656-44BB-A820-9C68ACF7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DC5A4-B6A9-419D-8B4B-914E28EC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B6BECD-06DB-4121-9E55-B15A1601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2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4969B-1232-43DA-A1B4-9ED5F83F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54EEA-F220-4DDA-B0C9-E5E5F2889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60DAD5-440C-4132-B0C5-63B0F154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9683B-64F8-40C9-8415-115088F2A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50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B7B77D-07DA-4847-80CE-5FBD8BD77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BAE2D0-424C-4C64-A592-9126CA1A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C0DE0-9F44-44D0-B1D3-44E6ADC0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4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E5B4A-F585-4F51-8042-E779954C5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EC730-4E03-496C-887B-AAC4D1D59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BE154-166F-4F53-843C-62C676FB1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03EC5-C58C-4AC9-B312-3B1735EDA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C0BB5-61DF-4B1B-B1B2-1C7C400F4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900DF-BBF4-4C0F-B2EB-D1562C6C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5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00DB4-9988-4127-8C20-DB8946098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33172-33AC-4533-91B7-986C3A8D39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E1F61-8CEB-4016-B7D1-438613E0A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BF8A5-A666-4B9C-840F-93A06F51C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9985-5BEE-477E-9AAA-9DED60F43BBD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13851-1FB2-4CA9-AE62-415AC225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3F1810-53A9-4A7C-A90C-B78E49A6A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6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3437F0-8E6B-480B-B06F-7B3C5EE0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EBCF7-42A6-44DA-89F1-950C0E8F1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7AF0A-52AB-428C-A546-75EFC4119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A9985-5BEE-477E-9AAA-9DED60F43BBD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AC56E-9DDD-44B3-ACAB-6332F1506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F0D4B-7717-4603-AE69-F9CD99CF4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38F3-0792-4BD8-AC61-79382326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8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5032BBF-7057-4D2F-8675-8D372C636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6" y="622852"/>
            <a:ext cx="10774017" cy="57021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9DA984-E7F0-47DB-BF36-1A9018073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887" y="275050"/>
            <a:ext cx="9144000" cy="3047932"/>
          </a:xfrm>
        </p:spPr>
        <p:txBody>
          <a:bodyPr>
            <a:normAutofit/>
          </a:bodyPr>
          <a:lstStyle/>
          <a:p>
            <a:pPr algn="l"/>
            <a:r>
              <a:rPr lang="en-US" sz="8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Seven-Fold</a:t>
            </a:r>
            <a:br>
              <a:rPr lang="en-US" sz="8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 of God</a:t>
            </a:r>
          </a:p>
        </p:txBody>
      </p:sp>
    </p:spTree>
    <p:extLst>
      <p:ext uri="{BB962C8B-B14F-4D97-AF65-F5344CB8AC3E}">
        <p14:creationId xmlns:p14="http://schemas.microsoft.com/office/powerpoint/2010/main" val="71503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5294454" y="2597074"/>
            <a:ext cx="7215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baseline="30000" dirty="0"/>
              <a:t>What are my favorites?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9243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6096000" y="2706117"/>
            <a:ext cx="4598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baseline="30000" dirty="0"/>
              <a:t>Where do I connect?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661945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2090564"/>
            <a:ext cx="72155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baseline="30000" dirty="0"/>
              <a:t>Where do I tend to camp out and feel the most comfortable?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677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#3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2090564"/>
            <a:ext cx="72155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baseline="30000" dirty="0"/>
              <a:t>THE CHRISTIAN DEVELOPMENT QUESTION IS ANSWERED HERE.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667043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#3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2090564"/>
            <a:ext cx="72155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baseline="30000" dirty="0"/>
              <a:t>Where is the life and example of Christ different from mine?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776022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#3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2090564"/>
            <a:ext cx="7215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baseline="30000" dirty="0"/>
              <a:t>Where do I struggle the most?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978102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#3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2090564"/>
            <a:ext cx="72155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baseline="30000" dirty="0"/>
              <a:t>Where is the Holy Spirit wanting to take me next?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390715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658348" y="2706117"/>
            <a:ext cx="76396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baseline="30000" dirty="0"/>
              <a:t>ONE OF MY BURNING QUESTIONS.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442076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CONCLUSION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6261861" y="2776627"/>
            <a:ext cx="45651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baseline="30000" dirty="0"/>
              <a:t>“What is holiness?”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38074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306603" y="753719"/>
              <a:ext cx="3574480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DISCOVERING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FLAMES</a:t>
              </a:r>
              <a:endParaRPr lang="en-US" sz="4200" dirty="0">
                <a:solidFill>
                  <a:srgbClr val="FF9933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494290" y="213127"/>
            <a:ext cx="7175045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LOVE</a:t>
            </a:r>
          </a:p>
          <a:p>
            <a:pPr algn="ctr"/>
            <a:r>
              <a:rPr lang="en-US" sz="6600" b="1" dirty="0"/>
              <a:t>HUMILITY</a:t>
            </a:r>
            <a:br>
              <a:rPr lang="en-US" sz="6600" b="1" dirty="0"/>
            </a:br>
            <a:r>
              <a:rPr lang="en-US" sz="6600" b="1" dirty="0"/>
              <a:t>WISDOM</a:t>
            </a:r>
            <a:br>
              <a:rPr lang="en-US" sz="6600" b="1" dirty="0"/>
            </a:br>
            <a:r>
              <a:rPr lang="en-US" sz="6600" b="1" dirty="0"/>
              <a:t>TRUTH</a:t>
            </a:r>
          </a:p>
          <a:p>
            <a:pPr algn="ctr"/>
            <a:r>
              <a:rPr lang="en-US" sz="6600" b="1" dirty="0">
                <a:sym typeface="Wingdings" panose="05000000000000000000" pitchFamily="2" charset="2"/>
              </a:rPr>
              <a:t></a:t>
            </a:r>
          </a:p>
          <a:p>
            <a:pPr algn="ctr"/>
            <a:r>
              <a:rPr lang="en-US" sz="6600" b="1" dirty="0">
                <a:sym typeface="Wingdings" panose="05000000000000000000" pitchFamily="2" charset="2"/>
              </a:rPr>
              <a:t>PRESENCE</a:t>
            </a:r>
            <a:endParaRPr lang="en-US" sz="6600" b="1" dirty="0"/>
          </a:p>
          <a:p>
            <a:pPr algn="ctr"/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9956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REVIEW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306603" y="753719"/>
              <a:ext cx="3574480" cy="212365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DISCOVERING 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THE</a:t>
              </a:r>
            </a:p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FLAMES</a:t>
              </a:r>
              <a:endParaRPr lang="en-US" sz="4200" dirty="0">
                <a:solidFill>
                  <a:srgbClr val="FF9933"/>
                </a:solidFill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494290" y="213127"/>
            <a:ext cx="7175045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LOVE</a:t>
            </a:r>
          </a:p>
          <a:p>
            <a:pPr algn="ctr"/>
            <a:r>
              <a:rPr lang="en-US" sz="6600" b="1" dirty="0"/>
              <a:t>GRACE</a:t>
            </a:r>
          </a:p>
          <a:p>
            <a:pPr algn="ctr"/>
            <a:r>
              <a:rPr lang="en-US" sz="6600" b="1" dirty="0"/>
              <a:t>RIGHTEOUSNESS</a:t>
            </a:r>
          </a:p>
          <a:p>
            <a:pPr algn="ctr"/>
            <a:r>
              <a:rPr lang="en-US" sz="6600" b="1" dirty="0"/>
              <a:t>FREEDOM</a:t>
            </a:r>
          </a:p>
          <a:p>
            <a:pPr algn="ctr"/>
            <a:r>
              <a:rPr lang="en-US" sz="6600" b="1" dirty="0">
                <a:sym typeface="Wingdings" panose="05000000000000000000" pitchFamily="2" charset="2"/>
              </a:rPr>
              <a:t></a:t>
            </a:r>
          </a:p>
          <a:p>
            <a:pPr algn="ctr"/>
            <a:r>
              <a:rPr lang="en-US" sz="6600" b="1" dirty="0">
                <a:sym typeface="Wingdings" panose="05000000000000000000" pitchFamily="2" charset="2"/>
              </a:rPr>
              <a:t>PEOPLE</a:t>
            </a:r>
            <a:endParaRPr lang="en-US" sz="6600" b="1" dirty="0"/>
          </a:p>
          <a:p>
            <a:pPr algn="ctr"/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7105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INTRODUCTION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2090564"/>
            <a:ext cx="72155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baseline="30000" dirty="0"/>
              <a:t>The question is not whether we will burn but what will ignite us and how we will burn.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95557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INTRODUCTION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636060" y="2289298"/>
            <a:ext cx="74722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baseline="30000" dirty="0"/>
              <a:t>Considering the Seven-Fold Spirit will serve to reveal some answers.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69076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5161932" y="2435968"/>
            <a:ext cx="72155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baseline="30000" dirty="0"/>
              <a:t>THE GOD QUESTION IS ANSWERED HERE.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469925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2090564"/>
            <a:ext cx="72155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baseline="30000" dirty="0"/>
              <a:t>Either I am my god </a:t>
            </a:r>
          </a:p>
          <a:p>
            <a:pPr algn="ctr"/>
            <a:r>
              <a:rPr lang="en-US" sz="6000" b="1" baseline="30000" dirty="0"/>
              <a:t>or </a:t>
            </a:r>
          </a:p>
          <a:p>
            <a:pPr algn="ctr"/>
            <a:r>
              <a:rPr lang="en-US" sz="6000" b="1" baseline="30000" dirty="0"/>
              <a:t>YHWH is my God.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65251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#1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2090564"/>
            <a:ext cx="72155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0" b="1" baseline="30000" dirty="0"/>
              <a:t>LOVE is the PRIMARY indicator what kind of LOVE do you love with?</a:t>
            </a:r>
          </a:p>
        </p:txBody>
      </p:sp>
    </p:spTree>
    <p:extLst>
      <p:ext uri="{BB962C8B-B14F-4D97-AF65-F5344CB8AC3E}">
        <p14:creationId xmlns:p14="http://schemas.microsoft.com/office/powerpoint/2010/main" val="231102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D900DC-C152-4FB5-92C4-745088ACB2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295718" cy="233930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B514B74-E0E5-4BC3-9C24-C538B3A5C0EA}"/>
              </a:ext>
            </a:extLst>
          </p:cNvPr>
          <p:cNvGrpSpPr/>
          <p:nvPr/>
        </p:nvGrpSpPr>
        <p:grpSpPr>
          <a:xfrm>
            <a:off x="0" y="2339306"/>
            <a:ext cx="4295718" cy="874643"/>
            <a:chOff x="0" y="3631096"/>
            <a:chExt cx="4295718" cy="8746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F2DD862-85C2-4AC3-9F1E-FEB94E21886A}"/>
                </a:ext>
              </a:extLst>
            </p:cNvPr>
            <p:cNvSpPr/>
            <p:nvPr/>
          </p:nvSpPr>
          <p:spPr>
            <a:xfrm>
              <a:off x="0" y="3631096"/>
              <a:ext cx="4295718" cy="874643"/>
            </a:xfrm>
            <a:prstGeom prst="rect">
              <a:avLst/>
            </a:prstGeom>
            <a:solidFill>
              <a:srgbClr val="FF9933"/>
            </a:solidFill>
            <a:ln>
              <a:solidFill>
                <a:srgbClr val="FF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DF9AACF4-710E-43AB-8E10-5E7E5D4E450A}"/>
                </a:ext>
              </a:extLst>
            </p:cNvPr>
            <p:cNvSpPr txBox="1"/>
            <p:nvPr/>
          </p:nvSpPr>
          <p:spPr>
            <a:xfrm>
              <a:off x="0" y="3750365"/>
              <a:ext cx="4187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POINT #2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C1BDF01-5493-4E62-ACB8-777791EF3FF8}"/>
              </a:ext>
            </a:extLst>
          </p:cNvPr>
          <p:cNvGrpSpPr/>
          <p:nvPr/>
        </p:nvGrpSpPr>
        <p:grpSpPr>
          <a:xfrm>
            <a:off x="0" y="3213949"/>
            <a:ext cx="4295718" cy="3631096"/>
            <a:chOff x="0" y="0"/>
            <a:chExt cx="4295718" cy="3631096"/>
          </a:xfrm>
          <a:solidFill>
            <a:srgbClr val="240101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B17F78-54D8-4D46-80D9-2F1D7E4EEE26}"/>
                </a:ext>
              </a:extLst>
            </p:cNvPr>
            <p:cNvSpPr/>
            <p:nvPr/>
          </p:nvSpPr>
          <p:spPr>
            <a:xfrm>
              <a:off x="0" y="0"/>
              <a:ext cx="4295718" cy="3631096"/>
            </a:xfrm>
            <a:prstGeom prst="rect">
              <a:avLst/>
            </a:prstGeom>
            <a:grpFill/>
            <a:ln>
              <a:solidFill>
                <a:srgbClr val="2D120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CD59-78C2-4243-97E4-261D697168D4}"/>
                </a:ext>
              </a:extLst>
            </p:cNvPr>
            <p:cNvSpPr txBox="1"/>
            <p:nvPr/>
          </p:nvSpPr>
          <p:spPr>
            <a:xfrm>
              <a:off x="0" y="753719"/>
              <a:ext cx="4187687" cy="144655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>
                  <a:solidFill>
                    <a:srgbClr val="FF9933"/>
                  </a:solidFill>
                </a:rPr>
                <a:t>HOW ARE YOU BURNING?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581DC31-37EF-48AE-8E5C-AB60C6A5096D}"/>
              </a:ext>
            </a:extLst>
          </p:cNvPr>
          <p:cNvSpPr txBox="1"/>
          <p:nvPr/>
        </p:nvSpPr>
        <p:spPr>
          <a:xfrm>
            <a:off x="4552332" y="132014"/>
            <a:ext cx="7639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98C2D4-9E2B-4CBA-8898-30A6EC9A51EE}"/>
              </a:ext>
            </a:extLst>
          </p:cNvPr>
          <p:cNvSpPr txBox="1"/>
          <p:nvPr/>
        </p:nvSpPr>
        <p:spPr>
          <a:xfrm>
            <a:off x="4552332" y="2090564"/>
            <a:ext cx="72155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baseline="30000" dirty="0"/>
              <a:t>THE IDOLATRY QUESTION</a:t>
            </a:r>
          </a:p>
          <a:p>
            <a:pPr algn="ctr"/>
            <a:r>
              <a:rPr lang="en-US" sz="6000" b="1" baseline="30000" dirty="0"/>
              <a:t>IS ANSWERED HERE.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823882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271</Words>
  <Application>Microsoft Office PowerPoint</Application>
  <PresentationFormat>Widescreen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The Seven-Fold Spirit of God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Seven-Fold Spirit of God</dc:title>
  <dc:creator>Douglas Martin</dc:creator>
  <cp:lastModifiedBy>Douglas Martin</cp:lastModifiedBy>
  <cp:revision>86</cp:revision>
  <cp:lastPrinted>2019-07-07T14:43:24Z</cp:lastPrinted>
  <dcterms:created xsi:type="dcterms:W3CDTF">2019-02-03T14:01:23Z</dcterms:created>
  <dcterms:modified xsi:type="dcterms:W3CDTF">2019-07-14T13:38:42Z</dcterms:modified>
</cp:coreProperties>
</file>