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2"/>
  </p:notesMasterIdLst>
  <p:sldIdLst>
    <p:sldId id="256" r:id="rId2"/>
    <p:sldId id="272" r:id="rId3"/>
    <p:sldId id="275" r:id="rId4"/>
    <p:sldId id="274" r:id="rId5"/>
    <p:sldId id="273" r:id="rId6"/>
    <p:sldId id="276" r:id="rId7"/>
    <p:sldId id="257" r:id="rId8"/>
    <p:sldId id="258" r:id="rId9"/>
    <p:sldId id="259" r:id="rId10"/>
    <p:sldId id="260" r:id="rId11"/>
    <p:sldId id="261" r:id="rId12"/>
    <p:sldId id="267" r:id="rId13"/>
    <p:sldId id="262" r:id="rId14"/>
    <p:sldId id="268" r:id="rId15"/>
    <p:sldId id="263" r:id="rId16"/>
    <p:sldId id="269" r:id="rId17"/>
    <p:sldId id="265" r:id="rId18"/>
    <p:sldId id="266" r:id="rId19"/>
    <p:sldId id="270" r:id="rId20"/>
    <p:sldId id="271"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uglas Martin" userId="2f233c73-e982-4686-a2f7-7fcacf256faf" providerId="ADAL" clId="{882ED4A0-8534-4C44-BDF3-214F59C786B4}"/>
    <pc:docChg chg="modSld">
      <pc:chgData name="Douglas Martin" userId="2f233c73-e982-4686-a2f7-7fcacf256faf" providerId="ADAL" clId="{882ED4A0-8534-4C44-BDF3-214F59C786B4}" dt="2019-07-03T16:19:27.755" v="0" actId="20577"/>
      <pc:docMkLst>
        <pc:docMk/>
      </pc:docMkLst>
      <pc:sldChg chg="modNotesTx">
        <pc:chgData name="Douglas Martin" userId="2f233c73-e982-4686-a2f7-7fcacf256faf" providerId="ADAL" clId="{882ED4A0-8534-4C44-BDF3-214F59C786B4}" dt="2019-07-03T16:19:27.755" v="0" actId="20577"/>
        <pc:sldMkLst>
          <pc:docMk/>
          <pc:sldMk cId="639477261" sldId="258"/>
        </pc:sldMkLst>
      </pc:sldChg>
    </pc:docChg>
  </pc:docChgLst>
  <pc:docChgLst>
    <pc:chgData name="Cynthia Thomas" userId="d830af40acf62172" providerId="LiveId" clId="{2D40E3FF-4AB6-48A0-8DDA-59576AE179AB}"/>
    <pc:docChg chg="custSel addSld modSld sldOrd">
      <pc:chgData name="Cynthia Thomas" userId="d830af40acf62172" providerId="LiveId" clId="{2D40E3FF-4AB6-48A0-8DDA-59576AE179AB}" dt="2019-07-03T13:14:43.164" v="288" actId="14100"/>
      <pc:docMkLst>
        <pc:docMk/>
      </pc:docMkLst>
      <pc:sldChg chg="modSp">
        <pc:chgData name="Cynthia Thomas" userId="d830af40acf62172" providerId="LiveId" clId="{2D40E3FF-4AB6-48A0-8DDA-59576AE179AB}" dt="2019-07-03T12:57:42.089" v="52" actId="20577"/>
        <pc:sldMkLst>
          <pc:docMk/>
          <pc:sldMk cId="1272587873" sldId="256"/>
        </pc:sldMkLst>
        <pc:spChg chg="mod">
          <ac:chgData name="Cynthia Thomas" userId="d830af40acf62172" providerId="LiveId" clId="{2D40E3FF-4AB6-48A0-8DDA-59576AE179AB}" dt="2019-07-03T12:57:42.089" v="52" actId="20577"/>
          <ac:spMkLst>
            <pc:docMk/>
            <pc:sldMk cId="1272587873" sldId="256"/>
            <ac:spMk id="3" creationId="{E1E0219A-AC52-4BEA-8317-FCBA44BEE1B0}"/>
          </ac:spMkLst>
        </pc:spChg>
      </pc:sldChg>
      <pc:sldChg chg="modSp">
        <pc:chgData name="Cynthia Thomas" userId="d830af40acf62172" providerId="LiveId" clId="{2D40E3FF-4AB6-48A0-8DDA-59576AE179AB}" dt="2019-07-03T13:05:26.928" v="111" actId="20577"/>
        <pc:sldMkLst>
          <pc:docMk/>
          <pc:sldMk cId="639477261" sldId="258"/>
        </pc:sldMkLst>
        <pc:spChg chg="mod">
          <ac:chgData name="Cynthia Thomas" userId="d830af40acf62172" providerId="LiveId" clId="{2D40E3FF-4AB6-48A0-8DDA-59576AE179AB}" dt="2019-07-03T13:05:26.928" v="111" actId="20577"/>
          <ac:spMkLst>
            <pc:docMk/>
            <pc:sldMk cId="639477261" sldId="258"/>
            <ac:spMk id="3" creationId="{970790C7-5EED-4296-8BAF-DF417D7EF649}"/>
          </ac:spMkLst>
        </pc:spChg>
      </pc:sldChg>
      <pc:sldChg chg="modSp">
        <pc:chgData name="Cynthia Thomas" userId="d830af40acf62172" providerId="LiveId" clId="{2D40E3FF-4AB6-48A0-8DDA-59576AE179AB}" dt="2019-07-03T13:13:58.027" v="284" actId="20577"/>
        <pc:sldMkLst>
          <pc:docMk/>
          <pc:sldMk cId="179271462" sldId="271"/>
        </pc:sldMkLst>
        <pc:spChg chg="mod">
          <ac:chgData name="Cynthia Thomas" userId="d830af40acf62172" providerId="LiveId" clId="{2D40E3FF-4AB6-48A0-8DDA-59576AE179AB}" dt="2019-07-03T13:11:08.165" v="121" actId="20577"/>
          <ac:spMkLst>
            <pc:docMk/>
            <pc:sldMk cId="179271462" sldId="271"/>
            <ac:spMk id="2" creationId="{B09F4D8E-FB2A-4BDE-B940-D64C02EB7E3B}"/>
          </ac:spMkLst>
        </pc:spChg>
        <pc:spChg chg="mod">
          <ac:chgData name="Cynthia Thomas" userId="d830af40acf62172" providerId="LiveId" clId="{2D40E3FF-4AB6-48A0-8DDA-59576AE179AB}" dt="2019-07-03T13:13:58.027" v="284" actId="20577"/>
          <ac:spMkLst>
            <pc:docMk/>
            <pc:sldMk cId="179271462" sldId="271"/>
            <ac:spMk id="3" creationId="{59D29AF9-D556-4E36-9CF7-339719937075}"/>
          </ac:spMkLst>
        </pc:spChg>
      </pc:sldChg>
      <pc:sldChg chg="modSp ord">
        <pc:chgData name="Cynthia Thomas" userId="d830af40acf62172" providerId="LiveId" clId="{2D40E3FF-4AB6-48A0-8DDA-59576AE179AB}" dt="2019-07-03T13:14:43.164" v="288" actId="14100"/>
        <pc:sldMkLst>
          <pc:docMk/>
          <pc:sldMk cId="1261787284" sldId="273"/>
        </pc:sldMkLst>
        <pc:picChg chg="mod">
          <ac:chgData name="Cynthia Thomas" userId="d830af40acf62172" providerId="LiveId" clId="{2D40E3FF-4AB6-48A0-8DDA-59576AE179AB}" dt="2019-07-03T13:14:43.164" v="288" actId="14100"/>
          <ac:picMkLst>
            <pc:docMk/>
            <pc:sldMk cId="1261787284" sldId="273"/>
            <ac:picMk id="5" creationId="{33364CBE-75CC-45DD-849F-6C8C1180EC6A}"/>
          </ac:picMkLst>
        </pc:picChg>
      </pc:sldChg>
      <pc:sldChg chg="addSp delSp modSp">
        <pc:chgData name="Cynthia Thomas" userId="d830af40acf62172" providerId="LiveId" clId="{2D40E3FF-4AB6-48A0-8DDA-59576AE179AB}" dt="2019-07-03T13:14:25.594" v="285" actId="1076"/>
        <pc:sldMkLst>
          <pc:docMk/>
          <pc:sldMk cId="935840796" sldId="274"/>
        </pc:sldMkLst>
        <pc:spChg chg="del">
          <ac:chgData name="Cynthia Thomas" userId="d830af40acf62172" providerId="LiveId" clId="{2D40E3FF-4AB6-48A0-8DDA-59576AE179AB}" dt="2019-07-03T12:56:22.443" v="0"/>
          <ac:spMkLst>
            <pc:docMk/>
            <pc:sldMk cId="935840796" sldId="274"/>
            <ac:spMk id="3" creationId="{9A6F780C-CC45-43EA-B268-18A879613ED4}"/>
          </ac:spMkLst>
        </pc:spChg>
        <pc:picChg chg="add mod">
          <ac:chgData name="Cynthia Thomas" userId="d830af40acf62172" providerId="LiveId" clId="{2D40E3FF-4AB6-48A0-8DDA-59576AE179AB}" dt="2019-07-03T13:14:25.594" v="285" actId="1076"/>
          <ac:picMkLst>
            <pc:docMk/>
            <pc:sldMk cId="935840796" sldId="274"/>
            <ac:picMk id="5" creationId="{462AE037-B689-4416-B6F6-6894759B924E}"/>
          </ac:picMkLst>
        </pc:picChg>
      </pc:sldChg>
      <pc:sldChg chg="addSp delSp modSp ord">
        <pc:chgData name="Cynthia Thomas" userId="d830af40acf62172" providerId="LiveId" clId="{2D40E3FF-4AB6-48A0-8DDA-59576AE179AB}" dt="2019-07-03T13:00:24.429" v="63"/>
        <pc:sldMkLst>
          <pc:docMk/>
          <pc:sldMk cId="2980509378" sldId="275"/>
        </pc:sldMkLst>
        <pc:spChg chg="mod">
          <ac:chgData name="Cynthia Thomas" userId="d830af40acf62172" providerId="LiveId" clId="{2D40E3FF-4AB6-48A0-8DDA-59576AE179AB}" dt="2019-07-03T12:59:26.213" v="55" actId="14100"/>
          <ac:spMkLst>
            <pc:docMk/>
            <pc:sldMk cId="2980509378" sldId="275"/>
            <ac:spMk id="2" creationId="{6ACB09FC-4EFD-4F62-8BA6-C054F8CBE7E8}"/>
          </ac:spMkLst>
        </pc:spChg>
        <pc:spChg chg="del">
          <ac:chgData name="Cynthia Thomas" userId="d830af40acf62172" providerId="LiveId" clId="{2D40E3FF-4AB6-48A0-8DDA-59576AE179AB}" dt="2019-07-03T12:59:20.570" v="54"/>
          <ac:spMkLst>
            <pc:docMk/>
            <pc:sldMk cId="2980509378" sldId="275"/>
            <ac:spMk id="3" creationId="{225C92AE-E376-4AC1-BD0A-6FF0D3EAD934}"/>
          </ac:spMkLst>
        </pc:spChg>
        <pc:picChg chg="add mod">
          <ac:chgData name="Cynthia Thomas" userId="d830af40acf62172" providerId="LiveId" clId="{2D40E3FF-4AB6-48A0-8DDA-59576AE179AB}" dt="2019-07-03T13:00:09.521" v="62" actId="14100"/>
          <ac:picMkLst>
            <pc:docMk/>
            <pc:sldMk cId="2980509378" sldId="275"/>
            <ac:picMk id="5" creationId="{C5E2CCEF-607A-49B7-82F3-9E8B014D400A}"/>
          </ac:picMkLst>
        </pc:picChg>
      </pc:sldChg>
      <pc:sldChg chg="modSp add">
        <pc:chgData name="Cynthia Thomas" userId="d830af40acf62172" providerId="LiveId" clId="{2D40E3FF-4AB6-48A0-8DDA-59576AE179AB}" dt="2019-07-03T13:03:42.051" v="106" actId="122"/>
        <pc:sldMkLst>
          <pc:docMk/>
          <pc:sldMk cId="518404906" sldId="276"/>
        </pc:sldMkLst>
        <pc:spChg chg="mod">
          <ac:chgData name="Cynthia Thomas" userId="d830af40acf62172" providerId="LiveId" clId="{2D40E3FF-4AB6-48A0-8DDA-59576AE179AB}" dt="2019-07-03T13:03:42.051" v="106" actId="122"/>
          <ac:spMkLst>
            <pc:docMk/>
            <pc:sldMk cId="518404906" sldId="276"/>
            <ac:spMk id="3" creationId="{4FCC8803-61A4-44A8-A336-FA0466C457B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EB3C49-A1B4-8F49-B37C-440650940A7F}" type="datetimeFigureOut">
              <a:rPr lang="en-US" smtClean="0"/>
              <a:t>7/3/19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D8E2D9-51D8-1147-A286-DF3BC0C96F6D}" type="slidenum">
              <a:rPr lang="en-US" smtClean="0"/>
              <a:t>‹#›</a:t>
            </a:fld>
            <a:endParaRPr lang="en-US"/>
          </a:p>
        </p:txBody>
      </p:sp>
    </p:spTree>
    <p:extLst>
      <p:ext uri="{BB962C8B-B14F-4D97-AF65-F5344CB8AC3E}">
        <p14:creationId xmlns:p14="http://schemas.microsoft.com/office/powerpoint/2010/main" val="22131951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85D8E2D9-51D8-1147-A286-DF3BC0C96F6D}" type="slidenum">
              <a:rPr lang="en-US" smtClean="0"/>
              <a:t>8</a:t>
            </a:fld>
            <a:endParaRPr lang="en-US"/>
          </a:p>
        </p:txBody>
      </p:sp>
    </p:spTree>
    <p:extLst>
      <p:ext uri="{BB962C8B-B14F-4D97-AF65-F5344CB8AC3E}">
        <p14:creationId xmlns:p14="http://schemas.microsoft.com/office/powerpoint/2010/main" val="369498587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7/3/19</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7/3/19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2" name="TextBox 11"/>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3" name="TextBox 12"/>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7/3/19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7/3/19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7/3/19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7/3/19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7/3/19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7/3/19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7/3/19</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D052F-018D-4ED4-A728-0211DCE8E04F}"/>
              </a:ext>
            </a:extLst>
          </p:cNvPr>
          <p:cNvSpPr>
            <a:spLocks noGrp="1"/>
          </p:cNvSpPr>
          <p:nvPr>
            <p:ph type="ctrTitle"/>
          </p:nvPr>
        </p:nvSpPr>
        <p:spPr/>
        <p:txBody>
          <a:bodyPr/>
          <a:lstStyle/>
          <a:p>
            <a:r>
              <a:rPr lang="en-US" dirty="0"/>
              <a:t>HEZEKIAH’S PRAYER</a:t>
            </a:r>
          </a:p>
        </p:txBody>
      </p:sp>
      <p:sp>
        <p:nvSpPr>
          <p:cNvPr id="3" name="Subtitle 2">
            <a:extLst>
              <a:ext uri="{FF2B5EF4-FFF2-40B4-BE49-F238E27FC236}">
                <a16:creationId xmlns:a16="http://schemas.microsoft.com/office/drawing/2014/main" id="{E1E0219A-AC52-4BEA-8317-FCBA44BEE1B0}"/>
              </a:ext>
            </a:extLst>
          </p:cNvPr>
          <p:cNvSpPr>
            <a:spLocks noGrp="1"/>
          </p:cNvSpPr>
          <p:nvPr>
            <p:ph type="subTitle" idx="1"/>
          </p:nvPr>
        </p:nvSpPr>
        <p:spPr/>
        <p:txBody>
          <a:bodyPr/>
          <a:lstStyle/>
          <a:p>
            <a:r>
              <a:rPr lang="en-US" dirty="0"/>
              <a:t>How to get out of a tough situation</a:t>
            </a:r>
          </a:p>
        </p:txBody>
      </p:sp>
    </p:spTree>
    <p:extLst>
      <p:ext uri="{BB962C8B-B14F-4D97-AF65-F5344CB8AC3E}">
        <p14:creationId xmlns:p14="http://schemas.microsoft.com/office/powerpoint/2010/main" val="12725878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3C52C8-168E-4A60-9BA0-89E4F0FDFDB9}"/>
              </a:ext>
            </a:extLst>
          </p:cNvPr>
          <p:cNvSpPr>
            <a:spLocks noGrp="1"/>
          </p:cNvSpPr>
          <p:nvPr>
            <p:ph type="title"/>
          </p:nvPr>
        </p:nvSpPr>
        <p:spPr/>
        <p:txBody>
          <a:bodyPr/>
          <a:lstStyle/>
          <a:p>
            <a:r>
              <a:rPr lang="en-US" dirty="0"/>
              <a:t>2 kings 19:14-19</a:t>
            </a:r>
          </a:p>
        </p:txBody>
      </p:sp>
      <p:sp>
        <p:nvSpPr>
          <p:cNvPr id="3" name="Content Placeholder 2">
            <a:extLst>
              <a:ext uri="{FF2B5EF4-FFF2-40B4-BE49-F238E27FC236}">
                <a16:creationId xmlns:a16="http://schemas.microsoft.com/office/drawing/2014/main" id="{15464973-10DB-412D-B42E-2CB5BCACDE54}"/>
              </a:ext>
            </a:extLst>
          </p:cNvPr>
          <p:cNvSpPr>
            <a:spLocks noGrp="1"/>
          </p:cNvSpPr>
          <p:nvPr>
            <p:ph idx="1"/>
          </p:nvPr>
        </p:nvSpPr>
        <p:spPr>
          <a:xfrm>
            <a:off x="685801" y="1882066"/>
            <a:ext cx="10131425" cy="4366333"/>
          </a:xfrm>
        </p:spPr>
        <p:txBody>
          <a:bodyPr>
            <a:noAutofit/>
          </a:bodyPr>
          <a:lstStyle/>
          <a:p>
            <a:pPr marL="0" indent="0">
              <a:buNone/>
            </a:pPr>
            <a:r>
              <a:rPr lang="en-US" sz="4000" dirty="0"/>
              <a:t>They have thrown their gods into the fire and destroyed them, for they were not gods but only wood and stone, fashioned by human hands.   Now, LORD our God, deliver us from his hand, so that all the kingdoms of the earth may know that you alone, LORD, are God.” </a:t>
            </a:r>
          </a:p>
        </p:txBody>
      </p:sp>
    </p:spTree>
    <p:extLst>
      <p:ext uri="{BB962C8B-B14F-4D97-AF65-F5344CB8AC3E}">
        <p14:creationId xmlns:p14="http://schemas.microsoft.com/office/powerpoint/2010/main" val="15102912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E8016-BACD-4961-BD07-7B190D0D0899}"/>
              </a:ext>
            </a:extLst>
          </p:cNvPr>
          <p:cNvSpPr>
            <a:spLocks noGrp="1"/>
          </p:cNvSpPr>
          <p:nvPr>
            <p:ph type="title"/>
          </p:nvPr>
        </p:nvSpPr>
        <p:spPr/>
        <p:txBody>
          <a:bodyPr/>
          <a:lstStyle/>
          <a:p>
            <a:r>
              <a:rPr lang="en-US" dirty="0"/>
              <a:t>Point 1</a:t>
            </a:r>
          </a:p>
        </p:txBody>
      </p:sp>
      <p:sp>
        <p:nvSpPr>
          <p:cNvPr id="3" name="Content Placeholder 2">
            <a:extLst>
              <a:ext uri="{FF2B5EF4-FFF2-40B4-BE49-F238E27FC236}">
                <a16:creationId xmlns:a16="http://schemas.microsoft.com/office/drawing/2014/main" id="{39A0C16B-47FF-44D2-982C-0761526677BF}"/>
              </a:ext>
            </a:extLst>
          </p:cNvPr>
          <p:cNvSpPr>
            <a:spLocks noGrp="1"/>
          </p:cNvSpPr>
          <p:nvPr>
            <p:ph idx="1"/>
          </p:nvPr>
        </p:nvSpPr>
        <p:spPr/>
        <p:txBody>
          <a:bodyPr>
            <a:normAutofit/>
          </a:bodyPr>
          <a:lstStyle/>
          <a:p>
            <a:pPr marL="0" indent="0" algn="ctr">
              <a:buNone/>
            </a:pPr>
            <a:r>
              <a:rPr lang="en-US" sz="4800" dirty="0"/>
              <a:t>Humble yourself</a:t>
            </a:r>
          </a:p>
        </p:txBody>
      </p:sp>
    </p:spTree>
    <p:extLst>
      <p:ext uri="{BB962C8B-B14F-4D97-AF65-F5344CB8AC3E}">
        <p14:creationId xmlns:p14="http://schemas.microsoft.com/office/powerpoint/2010/main" val="7503540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E8016-BACD-4961-BD07-7B190D0D0899}"/>
              </a:ext>
            </a:extLst>
          </p:cNvPr>
          <p:cNvSpPr>
            <a:spLocks noGrp="1"/>
          </p:cNvSpPr>
          <p:nvPr>
            <p:ph type="title"/>
          </p:nvPr>
        </p:nvSpPr>
        <p:spPr/>
        <p:txBody>
          <a:bodyPr/>
          <a:lstStyle/>
          <a:p>
            <a:r>
              <a:rPr lang="en-US" dirty="0"/>
              <a:t>Point 1</a:t>
            </a:r>
          </a:p>
        </p:txBody>
      </p:sp>
      <p:sp>
        <p:nvSpPr>
          <p:cNvPr id="3" name="Content Placeholder 2">
            <a:extLst>
              <a:ext uri="{FF2B5EF4-FFF2-40B4-BE49-F238E27FC236}">
                <a16:creationId xmlns:a16="http://schemas.microsoft.com/office/drawing/2014/main" id="{39A0C16B-47FF-44D2-982C-0761526677BF}"/>
              </a:ext>
            </a:extLst>
          </p:cNvPr>
          <p:cNvSpPr>
            <a:spLocks noGrp="1"/>
          </p:cNvSpPr>
          <p:nvPr>
            <p:ph idx="1"/>
          </p:nvPr>
        </p:nvSpPr>
        <p:spPr/>
        <p:txBody>
          <a:bodyPr>
            <a:normAutofit/>
          </a:bodyPr>
          <a:lstStyle/>
          <a:p>
            <a:pPr marL="0" indent="0" algn="ctr">
              <a:buNone/>
            </a:pPr>
            <a:r>
              <a:rPr lang="en-US" sz="4800" dirty="0"/>
              <a:t>Humility is crucial if you want to receive anything from God.</a:t>
            </a:r>
          </a:p>
        </p:txBody>
      </p:sp>
    </p:spTree>
    <p:extLst>
      <p:ext uri="{BB962C8B-B14F-4D97-AF65-F5344CB8AC3E}">
        <p14:creationId xmlns:p14="http://schemas.microsoft.com/office/powerpoint/2010/main" val="17938610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B0A49-8538-428D-AA92-A396A221AD21}"/>
              </a:ext>
            </a:extLst>
          </p:cNvPr>
          <p:cNvSpPr>
            <a:spLocks noGrp="1"/>
          </p:cNvSpPr>
          <p:nvPr>
            <p:ph type="title"/>
          </p:nvPr>
        </p:nvSpPr>
        <p:spPr/>
        <p:txBody>
          <a:bodyPr/>
          <a:lstStyle/>
          <a:p>
            <a:r>
              <a:rPr lang="en-US" dirty="0"/>
              <a:t>Point 2</a:t>
            </a:r>
          </a:p>
        </p:txBody>
      </p:sp>
      <p:sp>
        <p:nvSpPr>
          <p:cNvPr id="3" name="Content Placeholder 2">
            <a:extLst>
              <a:ext uri="{FF2B5EF4-FFF2-40B4-BE49-F238E27FC236}">
                <a16:creationId xmlns:a16="http://schemas.microsoft.com/office/drawing/2014/main" id="{1D3854F7-2EB0-44BF-AB97-1362AF598ABD}"/>
              </a:ext>
            </a:extLst>
          </p:cNvPr>
          <p:cNvSpPr>
            <a:spLocks noGrp="1"/>
          </p:cNvSpPr>
          <p:nvPr>
            <p:ph idx="1"/>
          </p:nvPr>
        </p:nvSpPr>
        <p:spPr/>
        <p:txBody>
          <a:bodyPr>
            <a:normAutofit/>
          </a:bodyPr>
          <a:lstStyle/>
          <a:p>
            <a:pPr marL="0" indent="0" algn="ctr">
              <a:buNone/>
            </a:pPr>
            <a:r>
              <a:rPr lang="en-US" sz="4400" dirty="0"/>
              <a:t>Get prayer support</a:t>
            </a:r>
          </a:p>
        </p:txBody>
      </p:sp>
    </p:spTree>
    <p:extLst>
      <p:ext uri="{BB962C8B-B14F-4D97-AF65-F5344CB8AC3E}">
        <p14:creationId xmlns:p14="http://schemas.microsoft.com/office/powerpoint/2010/main" val="25603750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B0A49-8538-428D-AA92-A396A221AD21}"/>
              </a:ext>
            </a:extLst>
          </p:cNvPr>
          <p:cNvSpPr>
            <a:spLocks noGrp="1"/>
          </p:cNvSpPr>
          <p:nvPr>
            <p:ph type="title"/>
          </p:nvPr>
        </p:nvSpPr>
        <p:spPr/>
        <p:txBody>
          <a:bodyPr/>
          <a:lstStyle/>
          <a:p>
            <a:r>
              <a:rPr lang="en-US" dirty="0"/>
              <a:t>Point 2</a:t>
            </a:r>
          </a:p>
        </p:txBody>
      </p:sp>
      <p:sp>
        <p:nvSpPr>
          <p:cNvPr id="3" name="Content Placeholder 2">
            <a:extLst>
              <a:ext uri="{FF2B5EF4-FFF2-40B4-BE49-F238E27FC236}">
                <a16:creationId xmlns:a16="http://schemas.microsoft.com/office/drawing/2014/main" id="{1D3854F7-2EB0-44BF-AB97-1362AF598ABD}"/>
              </a:ext>
            </a:extLst>
          </p:cNvPr>
          <p:cNvSpPr>
            <a:spLocks noGrp="1"/>
          </p:cNvSpPr>
          <p:nvPr>
            <p:ph idx="1"/>
          </p:nvPr>
        </p:nvSpPr>
        <p:spPr/>
        <p:txBody>
          <a:bodyPr>
            <a:normAutofit/>
          </a:bodyPr>
          <a:lstStyle/>
          <a:p>
            <a:pPr marL="0" indent="0" algn="ctr">
              <a:buNone/>
            </a:pPr>
            <a:r>
              <a:rPr lang="en-US" sz="4400" dirty="0"/>
              <a:t>Pride says I don’t need help.  </a:t>
            </a:r>
          </a:p>
          <a:p>
            <a:pPr marL="0" indent="0" algn="ctr">
              <a:buNone/>
            </a:pPr>
            <a:r>
              <a:rPr lang="en-US" sz="4400" dirty="0"/>
              <a:t>Humility says I do.</a:t>
            </a:r>
          </a:p>
        </p:txBody>
      </p:sp>
    </p:spTree>
    <p:extLst>
      <p:ext uri="{BB962C8B-B14F-4D97-AF65-F5344CB8AC3E}">
        <p14:creationId xmlns:p14="http://schemas.microsoft.com/office/powerpoint/2010/main" val="30436136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03040-EC28-4DB3-AC69-D7646788DB89}"/>
              </a:ext>
            </a:extLst>
          </p:cNvPr>
          <p:cNvSpPr>
            <a:spLocks noGrp="1"/>
          </p:cNvSpPr>
          <p:nvPr>
            <p:ph type="title"/>
          </p:nvPr>
        </p:nvSpPr>
        <p:spPr/>
        <p:txBody>
          <a:bodyPr/>
          <a:lstStyle/>
          <a:p>
            <a:r>
              <a:rPr lang="en-US" dirty="0"/>
              <a:t>Point 3</a:t>
            </a:r>
          </a:p>
        </p:txBody>
      </p:sp>
      <p:sp>
        <p:nvSpPr>
          <p:cNvPr id="3" name="Content Placeholder 2">
            <a:extLst>
              <a:ext uri="{FF2B5EF4-FFF2-40B4-BE49-F238E27FC236}">
                <a16:creationId xmlns:a16="http://schemas.microsoft.com/office/drawing/2014/main" id="{FA0BCA2F-3877-404B-8788-95A4A34A68EF}"/>
              </a:ext>
            </a:extLst>
          </p:cNvPr>
          <p:cNvSpPr>
            <a:spLocks noGrp="1"/>
          </p:cNvSpPr>
          <p:nvPr>
            <p:ph idx="1"/>
          </p:nvPr>
        </p:nvSpPr>
        <p:spPr/>
        <p:txBody>
          <a:bodyPr>
            <a:normAutofit/>
          </a:bodyPr>
          <a:lstStyle/>
          <a:p>
            <a:pPr marL="0" indent="0" algn="ctr">
              <a:buNone/>
            </a:pPr>
            <a:r>
              <a:rPr lang="en-US" sz="4400" dirty="0"/>
              <a:t>Lay it all out there. </a:t>
            </a:r>
          </a:p>
        </p:txBody>
      </p:sp>
    </p:spTree>
    <p:extLst>
      <p:ext uri="{BB962C8B-B14F-4D97-AF65-F5344CB8AC3E}">
        <p14:creationId xmlns:p14="http://schemas.microsoft.com/office/powerpoint/2010/main" val="42689631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03040-EC28-4DB3-AC69-D7646788DB89}"/>
              </a:ext>
            </a:extLst>
          </p:cNvPr>
          <p:cNvSpPr>
            <a:spLocks noGrp="1"/>
          </p:cNvSpPr>
          <p:nvPr>
            <p:ph type="title"/>
          </p:nvPr>
        </p:nvSpPr>
        <p:spPr/>
        <p:txBody>
          <a:bodyPr/>
          <a:lstStyle/>
          <a:p>
            <a:r>
              <a:rPr lang="en-US" dirty="0"/>
              <a:t>Point 3</a:t>
            </a:r>
          </a:p>
        </p:txBody>
      </p:sp>
      <p:sp>
        <p:nvSpPr>
          <p:cNvPr id="3" name="Content Placeholder 2">
            <a:extLst>
              <a:ext uri="{FF2B5EF4-FFF2-40B4-BE49-F238E27FC236}">
                <a16:creationId xmlns:a16="http://schemas.microsoft.com/office/drawing/2014/main" id="{FA0BCA2F-3877-404B-8788-95A4A34A68EF}"/>
              </a:ext>
            </a:extLst>
          </p:cNvPr>
          <p:cNvSpPr>
            <a:spLocks noGrp="1"/>
          </p:cNvSpPr>
          <p:nvPr>
            <p:ph idx="1"/>
          </p:nvPr>
        </p:nvSpPr>
        <p:spPr/>
        <p:txBody>
          <a:bodyPr>
            <a:normAutofit/>
          </a:bodyPr>
          <a:lstStyle/>
          <a:p>
            <a:pPr marL="0" indent="0" algn="ctr">
              <a:buNone/>
            </a:pPr>
            <a:r>
              <a:rPr lang="en-US" sz="4400" dirty="0"/>
              <a:t>Hezekiah showed God what the enemy was doing.  He told the truth about the situation.</a:t>
            </a:r>
          </a:p>
        </p:txBody>
      </p:sp>
    </p:spTree>
    <p:extLst>
      <p:ext uri="{BB962C8B-B14F-4D97-AF65-F5344CB8AC3E}">
        <p14:creationId xmlns:p14="http://schemas.microsoft.com/office/powerpoint/2010/main" val="6267126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45E8D-4BF6-4621-A9C8-F1D9CB328575}"/>
              </a:ext>
            </a:extLst>
          </p:cNvPr>
          <p:cNvSpPr>
            <a:spLocks noGrp="1"/>
          </p:cNvSpPr>
          <p:nvPr>
            <p:ph type="title"/>
          </p:nvPr>
        </p:nvSpPr>
        <p:spPr/>
        <p:txBody>
          <a:bodyPr/>
          <a:lstStyle/>
          <a:p>
            <a:r>
              <a:rPr lang="en-US" dirty="0"/>
              <a:t>Point 4</a:t>
            </a:r>
          </a:p>
        </p:txBody>
      </p:sp>
      <p:sp>
        <p:nvSpPr>
          <p:cNvPr id="3" name="Content Placeholder 2">
            <a:extLst>
              <a:ext uri="{FF2B5EF4-FFF2-40B4-BE49-F238E27FC236}">
                <a16:creationId xmlns:a16="http://schemas.microsoft.com/office/drawing/2014/main" id="{E3E0642A-DC46-40F9-A2D1-2707AD5E6288}"/>
              </a:ext>
            </a:extLst>
          </p:cNvPr>
          <p:cNvSpPr>
            <a:spLocks noGrp="1"/>
          </p:cNvSpPr>
          <p:nvPr>
            <p:ph idx="1"/>
          </p:nvPr>
        </p:nvSpPr>
        <p:spPr/>
        <p:txBody>
          <a:bodyPr>
            <a:normAutofit/>
          </a:bodyPr>
          <a:lstStyle/>
          <a:p>
            <a:pPr marL="0" indent="0" algn="ctr">
              <a:buNone/>
            </a:pPr>
            <a:r>
              <a:rPr lang="en-US" sz="4400" dirty="0"/>
              <a:t>Make your request.</a:t>
            </a:r>
          </a:p>
        </p:txBody>
      </p:sp>
    </p:spTree>
    <p:extLst>
      <p:ext uri="{BB962C8B-B14F-4D97-AF65-F5344CB8AC3E}">
        <p14:creationId xmlns:p14="http://schemas.microsoft.com/office/powerpoint/2010/main" val="1897135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B1130-0E47-45B3-B174-6A4603F5FC29}"/>
              </a:ext>
            </a:extLst>
          </p:cNvPr>
          <p:cNvSpPr>
            <a:spLocks noGrp="1"/>
          </p:cNvSpPr>
          <p:nvPr>
            <p:ph type="title"/>
          </p:nvPr>
        </p:nvSpPr>
        <p:spPr/>
        <p:txBody>
          <a:bodyPr/>
          <a:lstStyle/>
          <a:p>
            <a:r>
              <a:rPr lang="en-US" dirty="0"/>
              <a:t>Point 4</a:t>
            </a:r>
          </a:p>
        </p:txBody>
      </p:sp>
      <p:sp>
        <p:nvSpPr>
          <p:cNvPr id="3" name="Content Placeholder 2">
            <a:extLst>
              <a:ext uri="{FF2B5EF4-FFF2-40B4-BE49-F238E27FC236}">
                <a16:creationId xmlns:a16="http://schemas.microsoft.com/office/drawing/2014/main" id="{D17FE9B8-DE74-4A8E-B466-73AE07D4CF9A}"/>
              </a:ext>
            </a:extLst>
          </p:cNvPr>
          <p:cNvSpPr>
            <a:spLocks noGrp="1"/>
          </p:cNvSpPr>
          <p:nvPr>
            <p:ph idx="1"/>
          </p:nvPr>
        </p:nvSpPr>
        <p:spPr/>
        <p:txBody>
          <a:bodyPr>
            <a:normAutofit/>
          </a:bodyPr>
          <a:lstStyle/>
          <a:p>
            <a:pPr marL="0" indent="0" algn="ctr">
              <a:buNone/>
            </a:pPr>
            <a:r>
              <a:rPr lang="en-US" sz="4400" dirty="0"/>
              <a:t>Prayers don’t have to be long to be effective.</a:t>
            </a:r>
          </a:p>
        </p:txBody>
      </p:sp>
    </p:spTree>
    <p:extLst>
      <p:ext uri="{BB962C8B-B14F-4D97-AF65-F5344CB8AC3E}">
        <p14:creationId xmlns:p14="http://schemas.microsoft.com/office/powerpoint/2010/main" val="9216388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2EE7DC-F454-4AD4-89F4-21A55B61A0BE}"/>
              </a:ext>
            </a:extLst>
          </p:cNvPr>
          <p:cNvSpPr>
            <a:spLocks noGrp="1"/>
          </p:cNvSpPr>
          <p:nvPr>
            <p:ph type="title"/>
          </p:nvPr>
        </p:nvSpPr>
        <p:spPr/>
        <p:txBody>
          <a:bodyPr/>
          <a:lstStyle/>
          <a:p>
            <a:r>
              <a:rPr lang="en-US" dirty="0"/>
              <a:t>James 5:16</a:t>
            </a:r>
          </a:p>
        </p:txBody>
      </p:sp>
      <p:sp>
        <p:nvSpPr>
          <p:cNvPr id="3" name="Content Placeholder 2">
            <a:extLst>
              <a:ext uri="{FF2B5EF4-FFF2-40B4-BE49-F238E27FC236}">
                <a16:creationId xmlns:a16="http://schemas.microsoft.com/office/drawing/2014/main" id="{03CDAC56-A418-4E2D-8EB7-877F2CE72474}"/>
              </a:ext>
            </a:extLst>
          </p:cNvPr>
          <p:cNvSpPr>
            <a:spLocks noGrp="1"/>
          </p:cNvSpPr>
          <p:nvPr>
            <p:ph idx="1"/>
          </p:nvPr>
        </p:nvSpPr>
        <p:spPr/>
        <p:txBody>
          <a:bodyPr/>
          <a:lstStyle/>
          <a:p>
            <a:pPr marL="0" indent="0">
              <a:buNone/>
            </a:pPr>
            <a:r>
              <a:rPr lang="en-US" dirty="0"/>
              <a:t> </a:t>
            </a:r>
            <a:r>
              <a:rPr lang="en-US" sz="4400" dirty="0"/>
              <a:t>Therefore confess your sins to each other and pray for each other so that you may be healed. The prayer of a righteous person is powerful and effective. </a:t>
            </a:r>
          </a:p>
        </p:txBody>
      </p:sp>
    </p:spTree>
    <p:extLst>
      <p:ext uri="{BB962C8B-B14F-4D97-AF65-F5344CB8AC3E}">
        <p14:creationId xmlns:p14="http://schemas.microsoft.com/office/powerpoint/2010/main" val="3218625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382F77-DFB7-4BFA-A2D9-72BBA6ED7DC6}"/>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BA359B75-A3DF-4EBE-B587-31C75A64802D}"/>
              </a:ext>
            </a:extLst>
          </p:cNvPr>
          <p:cNvPicPr>
            <a:picLocks noGrp="1" noChangeAspect="1"/>
          </p:cNvPicPr>
          <p:nvPr>
            <p:ph idx="1"/>
          </p:nvPr>
        </p:nvPicPr>
        <p:blipFill>
          <a:blip r:embed="rId2"/>
          <a:stretch>
            <a:fillRect/>
          </a:stretch>
        </p:blipFill>
        <p:spPr>
          <a:xfrm>
            <a:off x="2032985" y="1136342"/>
            <a:ext cx="7403977" cy="5112058"/>
          </a:xfrm>
        </p:spPr>
      </p:pic>
    </p:spTree>
    <p:extLst>
      <p:ext uri="{BB962C8B-B14F-4D97-AF65-F5344CB8AC3E}">
        <p14:creationId xmlns:p14="http://schemas.microsoft.com/office/powerpoint/2010/main" val="26498674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9F4D8E-FB2A-4BDE-B940-D64C02EB7E3B}"/>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59D29AF9-D556-4E36-9CF7-339719937075}"/>
              </a:ext>
            </a:extLst>
          </p:cNvPr>
          <p:cNvSpPr>
            <a:spLocks noGrp="1"/>
          </p:cNvSpPr>
          <p:nvPr>
            <p:ph idx="1"/>
          </p:nvPr>
        </p:nvSpPr>
        <p:spPr>
          <a:xfrm>
            <a:off x="685801" y="2142067"/>
            <a:ext cx="10131425" cy="4106333"/>
          </a:xfrm>
        </p:spPr>
        <p:txBody>
          <a:bodyPr>
            <a:normAutofit/>
          </a:bodyPr>
          <a:lstStyle/>
          <a:p>
            <a:pPr marL="0" indent="0">
              <a:buNone/>
            </a:pPr>
            <a:r>
              <a:rPr lang="en-US" sz="4000" dirty="0"/>
              <a:t>When you are in a tough situation:</a:t>
            </a:r>
          </a:p>
          <a:p>
            <a:pPr marL="342900" indent="-342900">
              <a:buAutoNum type="arabicPeriod"/>
            </a:pPr>
            <a:r>
              <a:rPr lang="en-US" sz="4000" dirty="0"/>
              <a:t> Humble yourself.</a:t>
            </a:r>
          </a:p>
          <a:p>
            <a:pPr marL="342900" indent="-342900">
              <a:buAutoNum type="arabicPeriod"/>
            </a:pPr>
            <a:r>
              <a:rPr lang="en-US" sz="4000" dirty="0"/>
              <a:t> Get prayer support.</a:t>
            </a:r>
          </a:p>
          <a:p>
            <a:pPr marL="342900" indent="-342900">
              <a:buAutoNum type="arabicPeriod"/>
            </a:pPr>
            <a:r>
              <a:rPr lang="en-US" sz="4000" dirty="0"/>
              <a:t> Lay it all out there.</a:t>
            </a:r>
          </a:p>
          <a:p>
            <a:pPr marL="342900" indent="-342900">
              <a:buAutoNum type="arabicPeriod"/>
            </a:pPr>
            <a:r>
              <a:rPr lang="en-US" sz="4000" dirty="0"/>
              <a:t> Make your request.</a:t>
            </a:r>
          </a:p>
          <a:p>
            <a:pPr marL="342900" indent="-342900">
              <a:buAutoNum type="arabicPeriod"/>
            </a:pPr>
            <a:endParaRPr lang="en-US" dirty="0"/>
          </a:p>
        </p:txBody>
      </p:sp>
    </p:spTree>
    <p:extLst>
      <p:ext uri="{BB962C8B-B14F-4D97-AF65-F5344CB8AC3E}">
        <p14:creationId xmlns:p14="http://schemas.microsoft.com/office/powerpoint/2010/main" val="1792714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B09FC-4EFD-4F62-8BA6-C054F8CBE7E8}"/>
              </a:ext>
            </a:extLst>
          </p:cNvPr>
          <p:cNvSpPr>
            <a:spLocks noGrp="1"/>
          </p:cNvSpPr>
          <p:nvPr>
            <p:ph type="title"/>
          </p:nvPr>
        </p:nvSpPr>
        <p:spPr>
          <a:xfrm>
            <a:off x="685801" y="609600"/>
            <a:ext cx="10131425" cy="864093"/>
          </a:xfrm>
        </p:spPr>
        <p:txBody>
          <a:bodyPr/>
          <a:lstStyle/>
          <a:p>
            <a:endParaRPr lang="en-US" dirty="0"/>
          </a:p>
        </p:txBody>
      </p:sp>
      <p:pic>
        <p:nvPicPr>
          <p:cNvPr id="5" name="Content Placeholder 4">
            <a:extLst>
              <a:ext uri="{FF2B5EF4-FFF2-40B4-BE49-F238E27FC236}">
                <a16:creationId xmlns:a16="http://schemas.microsoft.com/office/drawing/2014/main" id="{C5E2CCEF-607A-49B7-82F3-9E8B014D400A}"/>
              </a:ext>
            </a:extLst>
          </p:cNvPr>
          <p:cNvPicPr>
            <a:picLocks noGrp="1" noChangeAspect="1"/>
          </p:cNvPicPr>
          <p:nvPr>
            <p:ph idx="1"/>
          </p:nvPr>
        </p:nvPicPr>
        <p:blipFill>
          <a:blip r:embed="rId2"/>
          <a:stretch>
            <a:fillRect/>
          </a:stretch>
        </p:blipFill>
        <p:spPr>
          <a:xfrm>
            <a:off x="1287262" y="609601"/>
            <a:ext cx="8655727" cy="5879976"/>
          </a:xfrm>
        </p:spPr>
      </p:pic>
    </p:spTree>
    <p:extLst>
      <p:ext uri="{BB962C8B-B14F-4D97-AF65-F5344CB8AC3E}">
        <p14:creationId xmlns:p14="http://schemas.microsoft.com/office/powerpoint/2010/main" val="2980509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B2D75-A471-45EA-BC4F-2DEE7B7F25A9}"/>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462AE037-B689-4416-B6F6-6894759B924E}"/>
              </a:ext>
            </a:extLst>
          </p:cNvPr>
          <p:cNvPicPr>
            <a:picLocks noGrp="1" noChangeAspect="1"/>
          </p:cNvPicPr>
          <p:nvPr>
            <p:ph idx="1"/>
          </p:nvPr>
        </p:nvPicPr>
        <p:blipFill>
          <a:blip r:embed="rId2"/>
          <a:stretch>
            <a:fillRect/>
          </a:stretch>
        </p:blipFill>
        <p:spPr>
          <a:xfrm>
            <a:off x="2104009" y="861134"/>
            <a:ext cx="7421731" cy="4962617"/>
          </a:xfrm>
        </p:spPr>
      </p:pic>
    </p:spTree>
    <p:extLst>
      <p:ext uri="{BB962C8B-B14F-4D97-AF65-F5344CB8AC3E}">
        <p14:creationId xmlns:p14="http://schemas.microsoft.com/office/powerpoint/2010/main" val="9358407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17A72-65D7-4A84-8FE0-9D4ACE9D429A}"/>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33364CBE-75CC-45DD-849F-6C8C1180EC6A}"/>
              </a:ext>
            </a:extLst>
          </p:cNvPr>
          <p:cNvPicPr>
            <a:picLocks noGrp="1" noChangeAspect="1"/>
          </p:cNvPicPr>
          <p:nvPr>
            <p:ph idx="1"/>
          </p:nvPr>
        </p:nvPicPr>
        <p:blipFill>
          <a:blip r:embed="rId2"/>
          <a:stretch>
            <a:fillRect/>
          </a:stretch>
        </p:blipFill>
        <p:spPr>
          <a:xfrm>
            <a:off x="2299317" y="683579"/>
            <a:ext cx="6889071" cy="5690587"/>
          </a:xfrm>
        </p:spPr>
      </p:pic>
    </p:spTree>
    <p:extLst>
      <p:ext uri="{BB962C8B-B14F-4D97-AF65-F5344CB8AC3E}">
        <p14:creationId xmlns:p14="http://schemas.microsoft.com/office/powerpoint/2010/main" val="12617872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5F6CA-4A6D-4728-B5F0-11012ACA64C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FCC8803-61A4-44A8-A336-FA0466C457B4}"/>
              </a:ext>
            </a:extLst>
          </p:cNvPr>
          <p:cNvSpPr>
            <a:spLocks noGrp="1"/>
          </p:cNvSpPr>
          <p:nvPr>
            <p:ph idx="1"/>
          </p:nvPr>
        </p:nvSpPr>
        <p:spPr/>
        <p:txBody>
          <a:bodyPr/>
          <a:lstStyle/>
          <a:p>
            <a:pPr marL="0" indent="0" algn="ctr">
              <a:buNone/>
            </a:pPr>
            <a:r>
              <a:rPr lang="en-US" dirty="0"/>
              <a:t>	</a:t>
            </a:r>
            <a:r>
              <a:rPr lang="en-US" sz="4400" dirty="0"/>
              <a:t>HEZEKIAH WAS A KING WITH A PROBLEM</a:t>
            </a:r>
          </a:p>
        </p:txBody>
      </p:sp>
    </p:spTree>
    <p:extLst>
      <p:ext uri="{BB962C8B-B14F-4D97-AF65-F5344CB8AC3E}">
        <p14:creationId xmlns:p14="http://schemas.microsoft.com/office/powerpoint/2010/main" val="5184049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24F156-2947-4421-AADE-D85D2B616C8C}"/>
              </a:ext>
            </a:extLst>
          </p:cNvPr>
          <p:cNvSpPr>
            <a:spLocks noGrp="1"/>
          </p:cNvSpPr>
          <p:nvPr>
            <p:ph type="title"/>
          </p:nvPr>
        </p:nvSpPr>
        <p:spPr/>
        <p:txBody>
          <a:bodyPr/>
          <a:lstStyle/>
          <a:p>
            <a:r>
              <a:rPr lang="en-US" dirty="0"/>
              <a:t>2 kings 19:1-2</a:t>
            </a:r>
          </a:p>
        </p:txBody>
      </p:sp>
      <p:sp>
        <p:nvSpPr>
          <p:cNvPr id="3" name="Content Placeholder 2">
            <a:extLst>
              <a:ext uri="{FF2B5EF4-FFF2-40B4-BE49-F238E27FC236}">
                <a16:creationId xmlns:a16="http://schemas.microsoft.com/office/drawing/2014/main" id="{4BB3F3E0-D3B7-4DE8-BAEF-848242A51BF8}"/>
              </a:ext>
            </a:extLst>
          </p:cNvPr>
          <p:cNvSpPr>
            <a:spLocks noGrp="1"/>
          </p:cNvSpPr>
          <p:nvPr>
            <p:ph idx="1"/>
          </p:nvPr>
        </p:nvSpPr>
        <p:spPr>
          <a:xfrm>
            <a:off x="685801" y="2142067"/>
            <a:ext cx="10131425" cy="4587207"/>
          </a:xfrm>
        </p:spPr>
        <p:txBody>
          <a:bodyPr>
            <a:normAutofit/>
          </a:bodyPr>
          <a:lstStyle/>
          <a:p>
            <a:pPr marL="0" indent="0">
              <a:buNone/>
            </a:pPr>
            <a:r>
              <a:rPr lang="en-US" sz="4000" dirty="0"/>
              <a:t>When King Hezekiah heard this, he tore his clothes and put on sackcloth and went into the temple of the LORD. He sent Eliakim the palace administrator, Shebna the secretary and the leading priests, all wearing sackcloth, to the prophet Isaiah son of </a:t>
            </a:r>
            <a:r>
              <a:rPr lang="en-US" sz="4000" dirty="0" err="1"/>
              <a:t>Amoz</a:t>
            </a:r>
            <a:r>
              <a:rPr lang="en-US" sz="4000" dirty="0"/>
              <a:t>. </a:t>
            </a:r>
          </a:p>
          <a:p>
            <a:endParaRPr lang="en-US" dirty="0"/>
          </a:p>
          <a:p>
            <a:endParaRPr lang="en-US" dirty="0"/>
          </a:p>
          <a:p>
            <a:endParaRPr lang="en-US" dirty="0"/>
          </a:p>
        </p:txBody>
      </p:sp>
    </p:spTree>
    <p:extLst>
      <p:ext uri="{BB962C8B-B14F-4D97-AF65-F5344CB8AC3E}">
        <p14:creationId xmlns:p14="http://schemas.microsoft.com/office/powerpoint/2010/main" val="22916789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2B1DA0-3F6E-464E-84FA-009F73233CFB}"/>
              </a:ext>
            </a:extLst>
          </p:cNvPr>
          <p:cNvSpPr>
            <a:spLocks noGrp="1"/>
          </p:cNvSpPr>
          <p:nvPr>
            <p:ph type="title"/>
          </p:nvPr>
        </p:nvSpPr>
        <p:spPr>
          <a:xfrm>
            <a:off x="685801" y="177554"/>
            <a:ext cx="10131425" cy="1455938"/>
          </a:xfrm>
        </p:spPr>
        <p:txBody>
          <a:bodyPr/>
          <a:lstStyle/>
          <a:p>
            <a:r>
              <a:rPr lang="en-US" dirty="0"/>
              <a:t>2 kings 19:14-19</a:t>
            </a:r>
          </a:p>
        </p:txBody>
      </p:sp>
      <p:sp>
        <p:nvSpPr>
          <p:cNvPr id="3" name="Content Placeholder 2">
            <a:extLst>
              <a:ext uri="{FF2B5EF4-FFF2-40B4-BE49-F238E27FC236}">
                <a16:creationId xmlns:a16="http://schemas.microsoft.com/office/drawing/2014/main" id="{970790C7-5EED-4296-8BAF-DF417D7EF649}"/>
              </a:ext>
            </a:extLst>
          </p:cNvPr>
          <p:cNvSpPr>
            <a:spLocks noGrp="1"/>
          </p:cNvSpPr>
          <p:nvPr>
            <p:ph idx="1"/>
          </p:nvPr>
        </p:nvSpPr>
        <p:spPr>
          <a:xfrm>
            <a:off x="685801" y="1562471"/>
            <a:ext cx="10131425" cy="4685930"/>
          </a:xfrm>
        </p:spPr>
        <p:txBody>
          <a:bodyPr>
            <a:noAutofit/>
          </a:bodyPr>
          <a:lstStyle/>
          <a:p>
            <a:pPr marL="0" indent="0">
              <a:buNone/>
            </a:pPr>
            <a:r>
              <a:rPr lang="en-US" sz="4000" dirty="0"/>
              <a:t>Hezekiah received the letter from the messengers and read it. Then he went up to the temple of the LORD and spread it out before the LORD.   And Hezekiah prayed to the LORD: “LORD, the God of Israel, enthroned between the cherubim, you alone are God over all the kingdoms of the earth. You have made heaven and earth. </a:t>
            </a:r>
          </a:p>
        </p:txBody>
      </p:sp>
    </p:spTree>
    <p:extLst>
      <p:ext uri="{BB962C8B-B14F-4D97-AF65-F5344CB8AC3E}">
        <p14:creationId xmlns:p14="http://schemas.microsoft.com/office/powerpoint/2010/main" val="6394772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4C2DB-D308-45B6-BA1C-D96C48C31918}"/>
              </a:ext>
            </a:extLst>
          </p:cNvPr>
          <p:cNvSpPr>
            <a:spLocks noGrp="1"/>
          </p:cNvSpPr>
          <p:nvPr>
            <p:ph type="title"/>
          </p:nvPr>
        </p:nvSpPr>
        <p:spPr/>
        <p:txBody>
          <a:bodyPr/>
          <a:lstStyle/>
          <a:p>
            <a:r>
              <a:rPr lang="en-US" dirty="0"/>
              <a:t>2 kings 19:14-19</a:t>
            </a:r>
          </a:p>
        </p:txBody>
      </p:sp>
      <p:sp>
        <p:nvSpPr>
          <p:cNvPr id="3" name="Content Placeholder 2">
            <a:extLst>
              <a:ext uri="{FF2B5EF4-FFF2-40B4-BE49-F238E27FC236}">
                <a16:creationId xmlns:a16="http://schemas.microsoft.com/office/drawing/2014/main" id="{628981D4-FEA0-4D59-8D5E-1F020AB8224C}"/>
              </a:ext>
            </a:extLst>
          </p:cNvPr>
          <p:cNvSpPr>
            <a:spLocks noGrp="1"/>
          </p:cNvSpPr>
          <p:nvPr>
            <p:ph idx="1"/>
          </p:nvPr>
        </p:nvSpPr>
        <p:spPr>
          <a:xfrm>
            <a:off x="685801" y="1784413"/>
            <a:ext cx="10131425" cy="4006788"/>
          </a:xfrm>
        </p:spPr>
        <p:txBody>
          <a:bodyPr>
            <a:normAutofit/>
          </a:bodyPr>
          <a:lstStyle/>
          <a:p>
            <a:pPr marL="0" indent="0">
              <a:buNone/>
            </a:pPr>
            <a:r>
              <a:rPr lang="en-US" sz="4000" dirty="0"/>
              <a:t>Give ear, LORD, and hear; open your eyes, LORD, and see; listen to the words Sennacherib has sent to ridicule the living God. “It is true, LORD, that the Assyrian kings have laid waste these nations and their lands. </a:t>
            </a:r>
          </a:p>
        </p:txBody>
      </p:sp>
    </p:spTree>
    <p:extLst>
      <p:ext uri="{BB962C8B-B14F-4D97-AF65-F5344CB8AC3E}">
        <p14:creationId xmlns:p14="http://schemas.microsoft.com/office/powerpoint/2010/main" val="37830175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6476F"/>
      </a:dk2>
      <a:lt2>
        <a:srgbClr val="EBEBEB"/>
      </a:lt2>
      <a:accent1>
        <a:srgbClr val="E5B458"/>
      </a:accent1>
      <a:accent2>
        <a:srgbClr val="F77754"/>
      </a:accent2>
      <a:accent3>
        <a:srgbClr val="D8507E"/>
      </a:accent3>
      <a:accent4>
        <a:srgbClr val="BC70EE"/>
      </a:accent4>
      <a:accent5>
        <a:srgbClr val="3CA2E2"/>
      </a:accent5>
      <a:accent6>
        <a:srgbClr val="91BF77"/>
      </a:accent6>
      <a:hlink>
        <a:srgbClr val="71DDAB"/>
      </a:hlink>
      <a:folHlink>
        <a:srgbClr val="A6E4C7"/>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B36E0D05-787B-4C61-8268-2D6C1FBEDA3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TM03457452[[fn=Celestial]]</Template>
  <TotalTime>845</TotalTime>
  <Words>394</Words>
  <Application>Microsoft Office PowerPoint</Application>
  <PresentationFormat>Widescreen</PresentationFormat>
  <Paragraphs>37</Paragraphs>
  <Slides>20</Slides>
  <Notes>1</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Celestial</vt:lpstr>
      <vt:lpstr>HEZEKIAH’S PRAYER</vt:lpstr>
      <vt:lpstr>PowerPoint Presentation</vt:lpstr>
      <vt:lpstr>PowerPoint Presentation</vt:lpstr>
      <vt:lpstr>PowerPoint Presentation</vt:lpstr>
      <vt:lpstr>PowerPoint Presentation</vt:lpstr>
      <vt:lpstr>PowerPoint Presentation</vt:lpstr>
      <vt:lpstr>2 kings 19:1-2</vt:lpstr>
      <vt:lpstr>2 kings 19:14-19</vt:lpstr>
      <vt:lpstr>2 kings 19:14-19</vt:lpstr>
      <vt:lpstr>2 kings 19:14-19</vt:lpstr>
      <vt:lpstr>Point 1</vt:lpstr>
      <vt:lpstr>Point 1</vt:lpstr>
      <vt:lpstr>Point 2</vt:lpstr>
      <vt:lpstr>Point 2</vt:lpstr>
      <vt:lpstr>Point 3</vt:lpstr>
      <vt:lpstr>Point 3</vt:lpstr>
      <vt:lpstr>Point 4</vt:lpstr>
      <vt:lpstr>Point 4</vt:lpstr>
      <vt:lpstr>James 5:16</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Cynthia Thomas</dc:creator>
  <cp:lastModifiedBy>Douglas Martin</cp:lastModifiedBy>
  <cp:revision>9</cp:revision>
  <dcterms:created xsi:type="dcterms:W3CDTF">2019-07-02T23:09:32Z</dcterms:created>
  <dcterms:modified xsi:type="dcterms:W3CDTF">2019-07-03T16:19:38Z</dcterms:modified>
</cp:coreProperties>
</file>