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6" r:id="rId5"/>
    <p:sldId id="258" r:id="rId6"/>
    <p:sldId id="267" r:id="rId7"/>
    <p:sldId id="259" r:id="rId8"/>
    <p:sldId id="268" r:id="rId9"/>
    <p:sldId id="270" r:id="rId10"/>
    <p:sldId id="271" r:id="rId11"/>
    <p:sldId id="26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6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6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0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011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65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0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06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8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3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5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4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6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5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3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4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9FC250-3E77-456D-88EA-C72930057EEE}" type="datetimeFigureOut">
              <a:rPr lang="en-US" smtClean="0"/>
              <a:t>06/24/2019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760E-4518-4777-A9B2-53CF4D8A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01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370-DE64-4569-9B07-05675C416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</p:spTree>
    <p:extLst>
      <p:ext uri="{BB962C8B-B14F-4D97-AF65-F5344CB8AC3E}">
        <p14:creationId xmlns:p14="http://schemas.microsoft.com/office/powerpoint/2010/main" val="307593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5:</a:t>
            </a:r>
          </a:p>
          <a:p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What does my prayer life look like?</a:t>
            </a:r>
          </a:p>
          <a:p>
            <a:pPr marL="0" indent="0">
              <a:buNone/>
            </a:pPr>
            <a:r>
              <a:rPr lang="en-US" sz="2800" dirty="0"/>
              <a:t>How often do I pray?</a:t>
            </a:r>
          </a:p>
          <a:p>
            <a:pPr marL="0" indent="0">
              <a:buNone/>
            </a:pPr>
            <a:r>
              <a:rPr lang="en-US" sz="2800" dirty="0"/>
              <a:t>What am I praying for?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228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Conclusion: Grade Yourself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Galatians 6:4 (NIV)</a:t>
            </a:r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4 </a:t>
            </a:r>
            <a:r>
              <a:rPr lang="en-US" sz="3200" dirty="0"/>
              <a:t>Each one should test their own actions. Then they can take pride in themselves alone, without comparing themselves to someone else,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471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Conclusion: Grade Yourself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Romans 12:3-8 (NIV)</a:t>
            </a:r>
            <a:endParaRPr lang="en-US" b="1" baseline="30000" dirty="0"/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3 </a:t>
            </a:r>
            <a:r>
              <a:rPr lang="en-US" sz="3200" dirty="0"/>
              <a:t>For by the grace given me I say to every one of you: Do not think of yourself more highly than you ought, but rather think of yourself with sober judgment, in accordance with the faith God has distributed to each of you.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716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370-DE64-4569-9B07-05675C41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DF59E-8889-4193-8A82-BBC0FB5A9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Romans 12:3 (NIV)</a:t>
            </a:r>
          </a:p>
          <a:p>
            <a:endParaRPr lang="en-US" b="1" baseline="30000" dirty="0"/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3 </a:t>
            </a:r>
            <a:r>
              <a:rPr lang="en-US" sz="3200" dirty="0"/>
              <a:t>For by the grace given me I say to every one of you: Do not think of yourself more highly than you ought, but rather think of yourself with sober judgment, in accordance with the faith God has distributed to each of you.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4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1:</a:t>
            </a:r>
          </a:p>
          <a:p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Am I a good Christian example?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Does your outward expressions reflect your inward character?</a:t>
            </a:r>
          </a:p>
        </p:txBody>
      </p:sp>
    </p:spTree>
    <p:extLst>
      <p:ext uri="{BB962C8B-B14F-4D97-AF65-F5344CB8AC3E}">
        <p14:creationId xmlns:p14="http://schemas.microsoft.com/office/powerpoint/2010/main" val="205678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370-DE64-4569-9B07-05675C41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DF59E-8889-4193-8A82-BBC0FB5A9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713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Matthew 7:16-20 (NIV)</a:t>
            </a:r>
          </a:p>
          <a:p>
            <a:endParaRPr lang="en-US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16 </a:t>
            </a:r>
            <a:r>
              <a:rPr lang="en-US" sz="3200" dirty="0"/>
              <a:t>By their fruit you will recognize them. Do people pick grapes from </a:t>
            </a:r>
            <a:r>
              <a:rPr lang="en-US" sz="3200" dirty="0" err="1"/>
              <a:t>thornbushes</a:t>
            </a:r>
            <a:r>
              <a:rPr lang="en-US" sz="3200" dirty="0"/>
              <a:t>, or figs from thistles? </a:t>
            </a:r>
            <a:r>
              <a:rPr lang="en-US" sz="3200" b="1" baseline="30000" dirty="0"/>
              <a:t>17 </a:t>
            </a:r>
            <a:r>
              <a:rPr lang="en-US" sz="3200" dirty="0"/>
              <a:t>Likewise, every good tree bears good fruit, but a bad tree bears bad fruit….. </a:t>
            </a:r>
            <a:r>
              <a:rPr lang="en-US" sz="3200" b="1" baseline="30000" dirty="0"/>
              <a:t>20 </a:t>
            </a:r>
            <a:r>
              <a:rPr lang="en-US" sz="3200" dirty="0"/>
              <a:t>Thus, by their fruit you will recognize them.</a:t>
            </a:r>
          </a:p>
        </p:txBody>
      </p:sp>
    </p:spTree>
    <p:extLst>
      <p:ext uri="{BB962C8B-B14F-4D97-AF65-F5344CB8AC3E}">
        <p14:creationId xmlns:p14="http://schemas.microsoft.com/office/powerpoint/2010/main" val="298010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2:</a:t>
            </a:r>
          </a:p>
          <a:p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What do my harvest look like?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are you harvesting in your life?</a:t>
            </a:r>
          </a:p>
        </p:txBody>
      </p:sp>
    </p:spTree>
    <p:extLst>
      <p:ext uri="{BB962C8B-B14F-4D97-AF65-F5344CB8AC3E}">
        <p14:creationId xmlns:p14="http://schemas.microsoft.com/office/powerpoint/2010/main" val="17197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370-DE64-4569-9B07-05675C41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DF59E-8889-4193-8A82-BBC0FB5A9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713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Hosea 8:7 (NIV)</a:t>
            </a:r>
          </a:p>
          <a:p>
            <a:pPr marL="0" indent="0" algn="ctr">
              <a:buNone/>
            </a:pPr>
            <a:endParaRPr lang="en-US" sz="3200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7 </a:t>
            </a:r>
            <a:r>
              <a:rPr lang="en-US" sz="3200" dirty="0"/>
              <a:t>“They sow the wind</a:t>
            </a:r>
            <a:br>
              <a:rPr lang="en-US" sz="3200" dirty="0"/>
            </a:br>
            <a:r>
              <a:rPr lang="en-US" sz="3200" dirty="0"/>
              <a:t>    and reap the whirlwind.</a:t>
            </a:r>
            <a:br>
              <a:rPr lang="en-US" sz="3200" dirty="0"/>
            </a:br>
            <a:r>
              <a:rPr lang="en-US" sz="3200" dirty="0"/>
              <a:t>The stalk has no head;</a:t>
            </a:r>
            <a:br>
              <a:rPr lang="en-US" sz="3200" dirty="0"/>
            </a:br>
            <a:r>
              <a:rPr lang="en-US" sz="3200" dirty="0"/>
              <a:t>    it will produce no flour.</a:t>
            </a:r>
            <a:br>
              <a:rPr lang="en-US" sz="3200" dirty="0"/>
            </a:br>
            <a:r>
              <a:rPr lang="en-US" sz="3200" dirty="0"/>
              <a:t>Were it to yield grain,</a:t>
            </a:r>
            <a:br>
              <a:rPr lang="en-US" sz="3200" dirty="0"/>
            </a:br>
            <a:r>
              <a:rPr lang="en-US" sz="3200" dirty="0"/>
              <a:t>    foreigners would swallow it up.</a:t>
            </a:r>
          </a:p>
        </p:txBody>
      </p:sp>
    </p:spTree>
    <p:extLst>
      <p:ext uri="{BB962C8B-B14F-4D97-AF65-F5344CB8AC3E}">
        <p14:creationId xmlns:p14="http://schemas.microsoft.com/office/powerpoint/2010/main" val="155859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3:</a:t>
            </a:r>
          </a:p>
          <a:p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Do I have joy?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371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1370-DE64-4569-9B07-05675C41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DF59E-8889-4193-8A82-BBC0FB5A9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713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Ephesians 6:15 (NIV)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b="1" baseline="30000" dirty="0"/>
          </a:p>
          <a:p>
            <a:pPr marL="0" indent="0" algn="ctr">
              <a:buNone/>
            </a:pPr>
            <a:r>
              <a:rPr lang="en-US" sz="3200" b="1" baseline="30000" dirty="0"/>
              <a:t>15 </a:t>
            </a:r>
            <a:r>
              <a:rPr lang="en-US" sz="3200" dirty="0"/>
              <a:t>and with your feet fitted with the readiness that comes from the gospel of peace.</a:t>
            </a:r>
          </a:p>
        </p:txBody>
      </p:sp>
    </p:spTree>
    <p:extLst>
      <p:ext uri="{BB962C8B-B14F-4D97-AF65-F5344CB8AC3E}">
        <p14:creationId xmlns:p14="http://schemas.microsoft.com/office/powerpoint/2010/main" val="460596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9344-9204-40AD-9BCF-2E1953058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58B4-2A3A-4551-9C4B-F5EEBEC2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4:</a:t>
            </a:r>
          </a:p>
          <a:p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How God sensitive am I?</a:t>
            </a:r>
          </a:p>
          <a:p>
            <a:pPr marL="0" indent="0">
              <a:buNone/>
            </a:pPr>
            <a:r>
              <a:rPr lang="en-US" sz="2800" dirty="0"/>
              <a:t>Am I hungry for a move of God?</a:t>
            </a:r>
          </a:p>
          <a:p>
            <a:pPr marL="0" indent="0">
              <a:buNone/>
            </a:pPr>
            <a:r>
              <a:rPr lang="en-US" sz="2800" dirty="0"/>
              <a:t>Am I praying and fasting for a move of God?</a:t>
            </a:r>
          </a:p>
          <a:p>
            <a:pPr marL="0" indent="0">
              <a:buNone/>
            </a:pPr>
            <a:r>
              <a:rPr lang="en-US" sz="2800" dirty="0"/>
              <a:t>Am I expecting a move of God?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3068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173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  <vt:lpstr>Grade Yourself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Yourself</dc:title>
  <dc:creator>bryan thomas</dc:creator>
  <cp:lastModifiedBy>Douglas Martin</cp:lastModifiedBy>
  <cp:revision>9</cp:revision>
  <dcterms:created xsi:type="dcterms:W3CDTF">2019-06-19T13:59:38Z</dcterms:created>
  <dcterms:modified xsi:type="dcterms:W3CDTF">2019-06-24T17:16:48Z</dcterms:modified>
</cp:coreProperties>
</file>