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79" r:id="rId3"/>
    <p:sldId id="263" r:id="rId4"/>
    <p:sldId id="264" r:id="rId5"/>
    <p:sldId id="266" r:id="rId6"/>
    <p:sldId id="269" r:id="rId7"/>
    <p:sldId id="278" r:id="rId8"/>
    <p:sldId id="258" r:id="rId9"/>
    <p:sldId id="259" r:id="rId10"/>
    <p:sldId id="262" r:id="rId11"/>
    <p:sldId id="28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3429A87-762A-4A9D-A0D5-D328AE974A2C}" type="datetimeFigureOut">
              <a:rPr lang="en-US" smtClean="0"/>
              <a:t>06/12/2019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CAD0BBE-173F-4110-BA47-B011615A7FA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429A87-762A-4A9D-A0D5-D328AE974A2C}" type="datetimeFigureOut">
              <a:rPr lang="en-US" smtClean="0"/>
              <a:t>06/12/2019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429A87-762A-4A9D-A0D5-D328AE974A2C}" type="datetimeFigureOut">
              <a:rPr lang="en-US" smtClean="0"/>
              <a:t>06/12/2019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429A87-762A-4A9D-A0D5-D328AE974A2C}" type="datetimeFigureOut">
              <a:rPr lang="en-US" smtClean="0"/>
              <a:t>06/12/2019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3429A87-762A-4A9D-A0D5-D328AE974A2C}" type="datetimeFigureOut">
              <a:rPr lang="en-US" smtClean="0"/>
              <a:t>06/12/2019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3429A87-762A-4A9D-A0D5-D328AE974A2C}" type="datetimeFigureOut">
              <a:rPr lang="en-US" smtClean="0"/>
              <a:t>06/12/2019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3429A87-762A-4A9D-A0D5-D328AE974A2C}" type="datetimeFigureOut">
              <a:rPr lang="en-US" smtClean="0"/>
              <a:t>06/12/2019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83429A87-762A-4A9D-A0D5-D328AE974A2C}" type="datetimeFigureOut">
              <a:rPr lang="en-US" smtClean="0"/>
              <a:t>06/12/2019</a:t>
            </a:fld>
            <a:endParaRPr lang="en-US"/>
          </a:p>
        </p:txBody>
      </p:sp>
      <p:sp>
        <p:nvSpPr>
          <p:cNvPr id="8" name="Slide Number Placeholder 7"/>
          <p:cNvSpPr>
            <a:spLocks noGrp="1"/>
          </p:cNvSpPr>
          <p:nvPr>
            <p:ph type="sldNum" sz="quarter" idx="11"/>
          </p:nvPr>
        </p:nvSpPr>
        <p:spPr/>
        <p:txBody>
          <a:bodyPr/>
          <a:lstStyle/>
          <a:p>
            <a:fld id="{3CAD0BBE-173F-4110-BA47-B011615A7FA7}"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29A87-762A-4A9D-A0D5-D328AE974A2C}" type="datetimeFigureOut">
              <a:rPr lang="en-US" smtClean="0"/>
              <a:t>06/12/2019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3429A87-762A-4A9D-A0D5-D328AE974A2C}" type="datetimeFigureOut">
              <a:rPr lang="en-US" smtClean="0"/>
              <a:t>06/12/2019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3CAD0BBE-173F-4110-BA47-B011615A7F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83429A87-762A-4A9D-A0D5-D328AE974A2C}" type="datetimeFigureOut">
              <a:rPr lang="en-US" smtClean="0"/>
              <a:t>06/12/2019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429A87-762A-4A9D-A0D5-D328AE974A2C}" type="datetimeFigureOut">
              <a:rPr lang="en-US" smtClean="0"/>
              <a:t>06/12/2019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CAD0BBE-173F-4110-BA47-B011615A7FA7}"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153400" cy="4525963"/>
          </a:xfrm>
        </p:spPr>
        <p:txBody>
          <a:bodyPr>
            <a:normAutofit/>
          </a:bodyPr>
          <a:lstStyle/>
          <a:p>
            <a:pPr marL="0" indent="0">
              <a:buNone/>
            </a:pPr>
            <a:r>
              <a:rPr lang="en-US" sz="6000" b="1" dirty="0"/>
              <a:t>  ENCOURAGEMENT</a:t>
            </a:r>
            <a:endParaRPr lang="en-US" sz="6000" dirty="0"/>
          </a:p>
        </p:txBody>
      </p:sp>
      <p:pic>
        <p:nvPicPr>
          <p:cNvPr id="1028" name="Picture 4" descr="http://t.wallpaperweb.org/wallpaper/animals/1920x1080/babylionshug1920x1080wallpaper985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5400" y="2819400"/>
            <a:ext cx="6052173" cy="3404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3781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Corinthians 1:3-4</a:t>
            </a:r>
          </a:p>
        </p:txBody>
      </p:sp>
      <p:sp>
        <p:nvSpPr>
          <p:cNvPr id="3" name="Content Placeholder 2"/>
          <p:cNvSpPr>
            <a:spLocks noGrp="1"/>
          </p:cNvSpPr>
          <p:nvPr>
            <p:ph idx="1"/>
          </p:nvPr>
        </p:nvSpPr>
        <p:spPr/>
        <p:txBody>
          <a:bodyPr>
            <a:normAutofit/>
          </a:bodyPr>
          <a:lstStyle/>
          <a:p>
            <a:pPr marL="64008" indent="0">
              <a:buNone/>
            </a:pPr>
            <a:r>
              <a:rPr lang="en-US" b="1" dirty="0"/>
              <a:t>3  Blessed be the God and Father of our Lord Jesus Christ, the Father of mercies and God of all </a:t>
            </a:r>
            <a:r>
              <a:rPr lang="en-US" b="1" u="sng" dirty="0"/>
              <a:t>encouragement</a:t>
            </a:r>
            <a:r>
              <a:rPr lang="en-US" b="1" dirty="0"/>
              <a:t>, 4  who </a:t>
            </a:r>
            <a:r>
              <a:rPr lang="en-US" b="1" u="sng" dirty="0"/>
              <a:t>encourages</a:t>
            </a:r>
            <a:r>
              <a:rPr lang="en-US" b="1" dirty="0"/>
              <a:t> us in all our affliction, so that we may be able to </a:t>
            </a:r>
            <a:r>
              <a:rPr lang="en-US" b="1" u="sng" dirty="0"/>
              <a:t>encourage</a:t>
            </a:r>
            <a:r>
              <a:rPr lang="en-US" b="1" dirty="0"/>
              <a:t> those who are in any affliction, with the </a:t>
            </a:r>
            <a:r>
              <a:rPr lang="en-US" b="1" u="sng" dirty="0"/>
              <a:t>encouragement</a:t>
            </a:r>
            <a:r>
              <a:rPr lang="en-US" b="1" dirty="0"/>
              <a:t> with which we ourselves are </a:t>
            </a:r>
            <a:r>
              <a:rPr lang="en-US" b="1" u="sng" dirty="0"/>
              <a:t>encouraged</a:t>
            </a:r>
            <a:r>
              <a:rPr lang="en-US" b="1" dirty="0"/>
              <a:t> by God.    ESV</a:t>
            </a:r>
            <a:endParaRPr lang="en-US" dirty="0"/>
          </a:p>
        </p:txBody>
      </p:sp>
    </p:spTree>
    <p:extLst>
      <p:ext uri="{BB962C8B-B14F-4D97-AF65-F5344CB8AC3E}">
        <p14:creationId xmlns:p14="http://schemas.microsoft.com/office/powerpoint/2010/main" val="3487403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6576" indent="0">
              <a:buNone/>
            </a:pPr>
            <a:r>
              <a:rPr lang="en-US" b="1" dirty="0"/>
              <a:t>The world has enough critics.  We are low on encouragers.  Will you sign up?</a:t>
            </a:r>
          </a:p>
        </p:txBody>
      </p:sp>
    </p:spTree>
    <p:extLst>
      <p:ext uri="{BB962C8B-B14F-4D97-AF65-F5344CB8AC3E}">
        <p14:creationId xmlns:p14="http://schemas.microsoft.com/office/powerpoint/2010/main" val="2776944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Acts 9:31</a:t>
            </a:r>
          </a:p>
        </p:txBody>
      </p:sp>
      <p:sp>
        <p:nvSpPr>
          <p:cNvPr id="3" name="Content Placeholder 2"/>
          <p:cNvSpPr>
            <a:spLocks noGrp="1"/>
          </p:cNvSpPr>
          <p:nvPr>
            <p:ph idx="1"/>
          </p:nvPr>
        </p:nvSpPr>
        <p:spPr>
          <a:xfrm>
            <a:off x="457200" y="1600200"/>
            <a:ext cx="8153400" cy="4525963"/>
          </a:xfrm>
        </p:spPr>
        <p:txBody>
          <a:bodyPr>
            <a:normAutofit/>
          </a:bodyPr>
          <a:lstStyle/>
          <a:p>
            <a:pPr marL="0" indent="0">
              <a:buNone/>
            </a:pPr>
            <a:endParaRPr lang="en-US" dirty="0"/>
          </a:p>
          <a:p>
            <a:pPr marL="0" indent="0">
              <a:buNone/>
            </a:pPr>
            <a:r>
              <a:rPr lang="en-US" b="1" dirty="0"/>
              <a:t>31 The church then had peace throughout Judea, Galilee, and Samaria…and with the </a:t>
            </a:r>
            <a:r>
              <a:rPr lang="en-US" b="1" u="sng" dirty="0"/>
              <a:t>encouragement </a:t>
            </a:r>
            <a:r>
              <a:rPr lang="en-US" b="1" dirty="0"/>
              <a:t>of the Holy Spirit, it also grew in numbers.    </a:t>
            </a:r>
            <a:r>
              <a:rPr lang="en-US" dirty="0"/>
              <a:t>NLT</a:t>
            </a:r>
          </a:p>
        </p:txBody>
      </p:sp>
    </p:spTree>
    <p:extLst>
      <p:ext uri="{BB962C8B-B14F-4D97-AF65-F5344CB8AC3E}">
        <p14:creationId xmlns:p14="http://schemas.microsoft.com/office/powerpoint/2010/main" val="12336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John 14:16-17</a:t>
            </a:r>
          </a:p>
        </p:txBody>
      </p:sp>
      <p:sp>
        <p:nvSpPr>
          <p:cNvPr id="3" name="Content Placeholder 2"/>
          <p:cNvSpPr>
            <a:spLocks noGrp="1"/>
          </p:cNvSpPr>
          <p:nvPr>
            <p:ph idx="1"/>
          </p:nvPr>
        </p:nvSpPr>
        <p:spPr>
          <a:xfrm>
            <a:off x="381000" y="1752600"/>
            <a:ext cx="8305800" cy="4525963"/>
          </a:xfrm>
        </p:spPr>
        <p:txBody>
          <a:bodyPr>
            <a:normAutofit/>
          </a:bodyPr>
          <a:lstStyle/>
          <a:p>
            <a:pPr marL="0" indent="0">
              <a:buNone/>
            </a:pPr>
            <a:endParaRPr lang="en-US" dirty="0"/>
          </a:p>
          <a:p>
            <a:pPr marL="0" indent="0">
              <a:buNone/>
            </a:pPr>
            <a:r>
              <a:rPr lang="en-US" b="1" dirty="0"/>
              <a:t>16 And I will ask the Father, and he will give you another Helper (encouragement partner), to be with you forever,  17 even the Spirit of truth. You know him, for he dwells with you and will be in you.    ESV</a:t>
            </a:r>
          </a:p>
        </p:txBody>
      </p:sp>
    </p:spTree>
    <p:extLst>
      <p:ext uri="{BB962C8B-B14F-4D97-AF65-F5344CB8AC3E}">
        <p14:creationId xmlns:p14="http://schemas.microsoft.com/office/powerpoint/2010/main" val="3713892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Greek:  </a:t>
            </a:r>
            <a:r>
              <a:rPr lang="en-US" dirty="0" err="1"/>
              <a:t>paraklesis</a:t>
            </a:r>
            <a:endParaRPr lang="en-US" dirty="0"/>
          </a:p>
        </p:txBody>
      </p:sp>
      <p:sp>
        <p:nvSpPr>
          <p:cNvPr id="3" name="Content Placeholder 2"/>
          <p:cNvSpPr>
            <a:spLocks noGrp="1"/>
          </p:cNvSpPr>
          <p:nvPr>
            <p:ph idx="1"/>
          </p:nvPr>
        </p:nvSpPr>
        <p:spPr/>
        <p:txBody>
          <a:bodyPr/>
          <a:lstStyle/>
          <a:p>
            <a:pPr marL="36576" indent="0">
              <a:buNone/>
            </a:pPr>
            <a:r>
              <a:rPr lang="en-US" b="1" dirty="0" err="1"/>
              <a:t>paraklesis</a:t>
            </a:r>
            <a:r>
              <a:rPr lang="en-US" b="1" dirty="0"/>
              <a:t> NT:3874, means "a calling to one's side" (para, "beside," </a:t>
            </a:r>
            <a:r>
              <a:rPr lang="en-US" b="1" dirty="0" err="1"/>
              <a:t>kaleo</a:t>
            </a:r>
            <a:r>
              <a:rPr lang="en-US" b="1" dirty="0"/>
              <a:t>, "to call"); Literally “encouragement.”  This is the word used most often for comfort or encouragement, or consolation.</a:t>
            </a:r>
          </a:p>
          <a:p>
            <a:pPr marL="36576" indent="0">
              <a:buNone/>
            </a:pPr>
            <a:endParaRPr lang="en-US" dirty="0"/>
          </a:p>
        </p:txBody>
      </p:sp>
    </p:spTree>
    <p:extLst>
      <p:ext uri="{BB962C8B-B14F-4D97-AF65-F5344CB8AC3E}">
        <p14:creationId xmlns:p14="http://schemas.microsoft.com/office/powerpoint/2010/main" val="776413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Who needs encouragement?</a:t>
            </a:r>
          </a:p>
        </p:txBody>
      </p:sp>
      <p:sp>
        <p:nvSpPr>
          <p:cNvPr id="3" name="Content Placeholder 2"/>
          <p:cNvSpPr>
            <a:spLocks noGrp="1"/>
          </p:cNvSpPr>
          <p:nvPr>
            <p:ph idx="1"/>
          </p:nvPr>
        </p:nvSpPr>
        <p:spPr/>
        <p:txBody>
          <a:bodyPr/>
          <a:lstStyle/>
          <a:p>
            <a:pPr marL="36576" indent="0">
              <a:buNone/>
            </a:pPr>
            <a:endParaRPr lang="en-US" b="1" dirty="0"/>
          </a:p>
          <a:p>
            <a:pPr marL="36576" indent="0">
              <a:buNone/>
            </a:pPr>
            <a:r>
              <a:rPr lang="en-US" b="1" dirty="0"/>
              <a:t>Encouraging words give hope, lift up, advance, strengthen, inspire, egg on, boost, support, instill confidence.</a:t>
            </a:r>
          </a:p>
        </p:txBody>
      </p:sp>
    </p:spTree>
    <p:extLst>
      <p:ext uri="{BB962C8B-B14F-4D97-AF65-F5344CB8AC3E}">
        <p14:creationId xmlns:p14="http://schemas.microsoft.com/office/powerpoint/2010/main" val="1473964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Do these words help?</a:t>
            </a:r>
          </a:p>
        </p:txBody>
      </p:sp>
      <p:sp>
        <p:nvSpPr>
          <p:cNvPr id="3" name="Content Placeholder 2"/>
          <p:cNvSpPr>
            <a:spLocks noGrp="1"/>
          </p:cNvSpPr>
          <p:nvPr>
            <p:ph idx="1"/>
          </p:nvPr>
        </p:nvSpPr>
        <p:spPr/>
        <p:txBody>
          <a:bodyPr/>
          <a:lstStyle/>
          <a:p>
            <a:pPr marL="36576" indent="0">
              <a:buNone/>
            </a:pPr>
            <a:endParaRPr lang="en-US" dirty="0"/>
          </a:p>
          <a:p>
            <a:pPr marL="36576" indent="0">
              <a:buNone/>
            </a:pPr>
            <a:r>
              <a:rPr lang="en-US" b="1" dirty="0"/>
              <a:t>“Good job….you’re the best…..good going….that’s so smart….you’re great…..want a hug?…..you’re going to make it….you can do it….can I help you?….it’s going to be okay….I’ll go with you….I love you.” </a:t>
            </a:r>
          </a:p>
        </p:txBody>
      </p:sp>
    </p:spTree>
    <p:extLst>
      <p:ext uri="{BB962C8B-B14F-4D97-AF65-F5344CB8AC3E}">
        <p14:creationId xmlns:p14="http://schemas.microsoft.com/office/powerpoint/2010/main" val="2784494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If you told everyone you met today….</a:t>
            </a:r>
          </a:p>
        </p:txBody>
      </p:sp>
      <p:sp>
        <p:nvSpPr>
          <p:cNvPr id="3" name="Content Placeholder 2"/>
          <p:cNvSpPr>
            <a:spLocks noGrp="1"/>
          </p:cNvSpPr>
          <p:nvPr>
            <p:ph idx="1"/>
          </p:nvPr>
        </p:nvSpPr>
        <p:spPr/>
        <p:txBody>
          <a:bodyPr/>
          <a:lstStyle/>
          <a:p>
            <a:pPr marL="36576" indent="0">
              <a:buNone/>
            </a:pPr>
            <a:endParaRPr lang="en-US" dirty="0"/>
          </a:p>
          <a:p>
            <a:pPr marL="36576" indent="0">
              <a:buNone/>
            </a:pPr>
            <a:r>
              <a:rPr lang="en-US" b="1" dirty="0"/>
              <a:t>“God loves you and wants to shower your life with favor and blessings.  He loves you, forgives you, and wants to fill your life with good things….plus He wants to be your friend.”</a:t>
            </a:r>
          </a:p>
        </p:txBody>
      </p:sp>
    </p:spTree>
    <p:extLst>
      <p:ext uri="{BB962C8B-B14F-4D97-AF65-F5344CB8AC3E}">
        <p14:creationId xmlns:p14="http://schemas.microsoft.com/office/powerpoint/2010/main" val="309722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Acts 4:36</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dirty="0"/>
              <a:t>36 Thus Joseph, who was also called by the apostles Barnabas (which means son of encouragement)…    ESV</a:t>
            </a:r>
          </a:p>
          <a:p>
            <a:pPr marL="0" indent="0">
              <a:buNone/>
            </a:pPr>
            <a:endParaRPr lang="en-US" dirty="0"/>
          </a:p>
        </p:txBody>
      </p:sp>
    </p:spTree>
    <p:extLst>
      <p:ext uri="{BB962C8B-B14F-4D97-AF65-F5344CB8AC3E}">
        <p14:creationId xmlns:p14="http://schemas.microsoft.com/office/powerpoint/2010/main" val="2365710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1 Corinthians 14:3</a:t>
            </a:r>
          </a:p>
        </p:txBody>
      </p:sp>
      <p:sp>
        <p:nvSpPr>
          <p:cNvPr id="3" name="Content Placeholder 2"/>
          <p:cNvSpPr>
            <a:spLocks noGrp="1"/>
          </p:cNvSpPr>
          <p:nvPr>
            <p:ph idx="1"/>
          </p:nvPr>
        </p:nvSpPr>
        <p:spPr>
          <a:xfrm>
            <a:off x="457200" y="1600200"/>
            <a:ext cx="8001000" cy="4525963"/>
          </a:xfrm>
        </p:spPr>
        <p:txBody>
          <a:bodyPr/>
          <a:lstStyle/>
          <a:p>
            <a:pPr marL="64008" indent="0">
              <a:buNone/>
            </a:pPr>
            <a:endParaRPr lang="en-US" b="1" dirty="0"/>
          </a:p>
          <a:p>
            <a:pPr marL="64008" indent="0">
              <a:buNone/>
            </a:pPr>
            <a:r>
              <a:rPr lang="en-US" b="1" dirty="0"/>
              <a:t>3 On the other hand, the one who prophesies speaks to people for their </a:t>
            </a:r>
            <a:r>
              <a:rPr lang="en-US" b="1" u="sng" dirty="0" err="1"/>
              <a:t>upbuilding</a:t>
            </a:r>
            <a:r>
              <a:rPr lang="en-US" b="1" dirty="0"/>
              <a:t> and </a:t>
            </a:r>
            <a:r>
              <a:rPr lang="en-US" b="1" u="sng" dirty="0"/>
              <a:t>encouragement </a:t>
            </a:r>
            <a:r>
              <a:rPr lang="en-US" b="1" dirty="0"/>
              <a:t>and </a:t>
            </a:r>
            <a:r>
              <a:rPr lang="en-US" b="1" u="sng" dirty="0"/>
              <a:t>consolation</a:t>
            </a:r>
            <a:r>
              <a:rPr lang="en-US" b="1" dirty="0"/>
              <a:t>.   ESV</a:t>
            </a:r>
          </a:p>
          <a:p>
            <a:pPr marL="64008" indent="0">
              <a:buNone/>
            </a:pPr>
            <a:endParaRPr lang="en-US" dirty="0"/>
          </a:p>
        </p:txBody>
      </p:sp>
    </p:spTree>
    <p:extLst>
      <p:ext uri="{BB962C8B-B14F-4D97-AF65-F5344CB8AC3E}">
        <p14:creationId xmlns:p14="http://schemas.microsoft.com/office/powerpoint/2010/main" val="1425429856"/>
      </p:ext>
    </p:extLst>
  </p:cSld>
  <p:clrMapOvr>
    <a:masterClrMapping/>
  </p:clrMapOvr>
</p:sld>
</file>

<file path=ppt/theme/theme1.xml><?xml version="1.0" encoding="utf-8"?>
<a:theme xmlns:a="http://schemas.openxmlformats.org/drawingml/2006/main" name="Techn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208</TotalTime>
  <Words>398</Words>
  <Application>Microsoft Office PowerPoint</Application>
  <PresentationFormat>On-screen Show (4:3)</PresentationFormat>
  <Paragraphs>27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Franklin Gothic Book</vt:lpstr>
      <vt:lpstr>Wingdings 2</vt:lpstr>
      <vt:lpstr>Technic</vt:lpstr>
      <vt:lpstr>PowerPoint Presentation</vt:lpstr>
      <vt:lpstr>Acts 9:31</vt:lpstr>
      <vt:lpstr>John 14:16-17</vt:lpstr>
      <vt:lpstr>           Greek:  paraklesis</vt:lpstr>
      <vt:lpstr>    Who needs encouragement?</vt:lpstr>
      <vt:lpstr>       Do these words help?</vt:lpstr>
      <vt:lpstr>       If you told everyone you met today….</vt:lpstr>
      <vt:lpstr>                 Acts 4:36</vt:lpstr>
      <vt:lpstr>        1 Corinthians 14:3</vt:lpstr>
      <vt:lpstr>2 Corinthians 1:3-4</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ENCOURAGEMENT</dc:title>
  <dc:creator>stevo</dc:creator>
  <cp:lastModifiedBy>Douglas Martin</cp:lastModifiedBy>
  <cp:revision>27</cp:revision>
  <dcterms:created xsi:type="dcterms:W3CDTF">2019-06-11T20:32:20Z</dcterms:created>
  <dcterms:modified xsi:type="dcterms:W3CDTF">2019-06-12T21:29:59Z</dcterms:modified>
</cp:coreProperties>
</file>