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9" r:id="rId3"/>
    <p:sldId id="430" r:id="rId4"/>
    <p:sldId id="355" r:id="rId5"/>
    <p:sldId id="442" r:id="rId6"/>
    <p:sldId id="431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101"/>
    <a:srgbClr val="FF9933"/>
    <a:srgbClr val="2D1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5A4A-EB88-465A-B0D0-976E45AE5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0FECE-B2B5-41CE-AC2C-B3C2FEA74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B8175-EB8D-416E-A69D-33B0C34BE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C424-474D-4389-A623-3C6D0160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3DDA3-658F-4D94-9042-D344663B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ADE3-7A3B-4421-AF9E-AFA89760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BB3D3-E205-4873-AFA8-02E227131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AAF8-9398-4E97-8159-6B9A9443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1370F-604B-4B33-A55E-D5BB0704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7F3C-C3B2-4C93-9E1E-BE926E75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F3C23-C966-438D-A01B-D97238FFA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5947D-A287-4494-BBDC-EE831A8C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431AB-B7A5-4650-BD45-9BF1B224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97DE7-41B3-463A-83D0-A80CAC70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478C4-3BD7-4376-8B21-87A93B47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9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8A00-ED20-4ED1-BC71-11A8BB13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4CBA6-6465-43A2-992C-6F78CB3E6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69FBC-E95B-4E3B-9706-AEC52778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B9FC-3892-4ACD-9CBE-F247DFEA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91758-9948-45D5-9393-F42D5F4B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81DD-80CA-445F-8818-F85D1719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919C9-F004-4283-993F-22C7CA53C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F28C-D749-4DCF-9E52-1A55AA4A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B0E4A-B7C2-48A5-9DFA-5253C709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44EB-D23E-4140-87D9-306DA8E7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616E-333A-4FA0-BB0D-47026C6E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0B7A6-70F0-43EC-B2F8-E5ADFBAE8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27622-A4E1-401E-8408-1ED14FF82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67000-E53D-4180-B620-69B3F9BE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416AF-723F-403C-9F2C-29F2BADF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C3FCE-4E9F-4F1C-9D46-F9F0F663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7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17D6-EC16-4918-81E6-8970108C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811DD-5C3B-4213-BB26-9E5A3368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9B2C4-2569-4CDC-B75C-C89EF64EA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4E1A0-7E86-4697-9469-30ED9259E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A4641-E9AF-4CFF-A7B1-37C9891F9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5157B-0656-44BB-A820-9C68ACF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DC5A4-B6A9-419D-8B4B-914E28EC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6BECD-06DB-4121-9E55-B15A1601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2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969B-1232-43DA-A1B4-9ED5F83F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54EEA-F220-4DDA-B0C9-E5E5F288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0DAD5-440C-4132-B0C5-63B0F154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9683B-64F8-40C9-8415-115088F2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7B77D-07DA-4847-80CE-5FBD8BD7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AE2D0-424C-4C64-A592-9126CA1A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C0DE0-9F44-44D0-B1D3-44E6ADC0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4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E5B4A-F585-4F51-8042-E779954C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C730-4E03-496C-887B-AAC4D1D5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E154-166F-4F53-843C-62C676FB1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03EC5-C58C-4AC9-B312-3B1735ED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C0BB5-61DF-4B1B-B1B2-1C7C400F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900DF-BBF4-4C0F-B2EB-D1562C6C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0DB4-9988-4127-8C20-DB894609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33172-33AC-4533-91B7-986C3A8D3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E1F61-8CEB-4016-B7D1-438613E0A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BF8A5-A666-4B9C-840F-93A06F51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13851-1FB2-4CA9-AE62-415AC225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F1810-53A9-4A7C-A90C-B78E49A6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437F0-8E6B-480B-B06F-7B3C5EE0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EBCF7-42A6-44DA-89F1-950C0E8F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7AF0A-52AB-428C-A546-75EFC4119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A9985-5BEE-477E-9AAA-9DED60F43BB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C56E-9DDD-44B3-ACAB-6332F1506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0D4B-7717-4603-AE69-F9CD99CF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8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cts+2%3A1-12&amp;version=NIV#fen-NIV-26954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cts+2%3A1-12&amp;version=NIV#fen-NIV-26959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032BBF-7057-4D2F-8675-8D372C636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6" y="622852"/>
            <a:ext cx="10774017" cy="5702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9DA984-E7F0-47DB-BF36-1A9018073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7" y="275050"/>
            <a:ext cx="9144000" cy="3047932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Seven-Fold</a:t>
            </a:r>
            <a:b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of God</a:t>
            </a:r>
          </a:p>
        </p:txBody>
      </p:sp>
    </p:spTree>
    <p:extLst>
      <p:ext uri="{BB962C8B-B14F-4D97-AF65-F5344CB8AC3E}">
        <p14:creationId xmlns:p14="http://schemas.microsoft.com/office/powerpoint/2010/main" val="71503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384313"/>
            <a:ext cx="72155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/>
              <a:t>3 </a:t>
            </a:r>
            <a:r>
              <a:rPr lang="en-US" sz="4800" dirty="0"/>
              <a:t>They saw what seemed to be tongues of fire that separated and came to rest on each of them. </a:t>
            </a:r>
            <a:r>
              <a:rPr lang="en-US" sz="4800" b="1" baseline="30000" dirty="0"/>
              <a:t>4 </a:t>
            </a:r>
            <a:r>
              <a:rPr lang="en-US" sz="4800" dirty="0"/>
              <a:t>All of them were filled with the Holy Spirit and began to speak in other tongues</a:t>
            </a:r>
            <a:r>
              <a:rPr lang="en-US" sz="4800" baseline="30000" dirty="0"/>
              <a:t>[</a:t>
            </a:r>
            <a:r>
              <a:rPr lang="en-US" sz="4800" baseline="30000" dirty="0">
                <a:hlinkClick r:id="rId3" tooltip="See footnote a"/>
              </a:rPr>
              <a:t>a</a:t>
            </a:r>
            <a:r>
              <a:rPr lang="en-US" sz="4800" baseline="30000" dirty="0"/>
              <a:t>]</a:t>
            </a:r>
            <a:r>
              <a:rPr lang="en-US" sz="4800" dirty="0"/>
              <a:t> as the Spirit enabled them.</a:t>
            </a:r>
          </a:p>
        </p:txBody>
      </p:sp>
    </p:spTree>
    <p:extLst>
      <p:ext uri="{BB962C8B-B14F-4D97-AF65-F5344CB8AC3E}">
        <p14:creationId xmlns:p14="http://schemas.microsoft.com/office/powerpoint/2010/main" val="316104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384313"/>
            <a:ext cx="72155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/>
              <a:t>5 </a:t>
            </a:r>
            <a:r>
              <a:rPr lang="en-US" sz="4400" dirty="0"/>
              <a:t>Now there were staying in Jerusalem God-fearing Jews from every nation under heaven. </a:t>
            </a:r>
            <a:r>
              <a:rPr lang="en-US" sz="4400" b="1" baseline="30000" dirty="0"/>
              <a:t>6 </a:t>
            </a:r>
            <a:r>
              <a:rPr lang="en-US" sz="4400" dirty="0"/>
              <a:t>When they heard this sound, a crowd came together in bewilderment, because each one heard their own language being spoken.</a:t>
            </a:r>
          </a:p>
        </p:txBody>
      </p:sp>
    </p:spTree>
    <p:extLst>
      <p:ext uri="{BB962C8B-B14F-4D97-AF65-F5344CB8AC3E}">
        <p14:creationId xmlns:p14="http://schemas.microsoft.com/office/powerpoint/2010/main" val="405884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384313"/>
            <a:ext cx="72155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/>
              <a:t>7 </a:t>
            </a:r>
            <a:r>
              <a:rPr lang="en-US" sz="5400" dirty="0"/>
              <a:t>Utterly amazed, they asked: “Aren’t all these who are speaking Galileans? </a:t>
            </a:r>
            <a:r>
              <a:rPr lang="en-US" sz="5400" b="1" baseline="30000" dirty="0"/>
              <a:t>8 </a:t>
            </a:r>
            <a:r>
              <a:rPr lang="en-US" sz="5400" dirty="0"/>
              <a:t>Then how is it that each of us hears them in our native language? </a:t>
            </a:r>
          </a:p>
        </p:txBody>
      </p:sp>
    </p:spTree>
    <p:extLst>
      <p:ext uri="{BB962C8B-B14F-4D97-AF65-F5344CB8AC3E}">
        <p14:creationId xmlns:p14="http://schemas.microsoft.com/office/powerpoint/2010/main" val="359724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384313"/>
            <a:ext cx="72155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/>
              <a:t>9 </a:t>
            </a:r>
            <a:r>
              <a:rPr lang="en-US" sz="4800" dirty="0"/>
              <a:t>Parthians, Medes and Elamites; residents of Mesopotamia, Judea and Cappadocia, Pontus and Asia,</a:t>
            </a:r>
            <a:r>
              <a:rPr lang="en-US" sz="4800" baseline="30000" dirty="0"/>
              <a:t>[</a:t>
            </a:r>
            <a:r>
              <a:rPr lang="en-US" sz="4800" baseline="30000" dirty="0">
                <a:hlinkClick r:id="rId3" tooltip="See footnote b"/>
              </a:rPr>
              <a:t>b</a:t>
            </a:r>
            <a:r>
              <a:rPr lang="en-US" sz="4800" baseline="30000" dirty="0"/>
              <a:t>]</a:t>
            </a:r>
            <a:r>
              <a:rPr lang="en-US" sz="4800" dirty="0"/>
              <a:t> </a:t>
            </a:r>
            <a:r>
              <a:rPr lang="en-US" sz="4800" b="1" baseline="30000" dirty="0"/>
              <a:t>10 </a:t>
            </a:r>
            <a:r>
              <a:rPr lang="en-US" sz="4800" dirty="0"/>
              <a:t>Phrygia and Pamphylia, Egypt and the parts of Libya near Cyrene; visitors from Rome</a:t>
            </a:r>
          </a:p>
        </p:txBody>
      </p:sp>
    </p:spTree>
    <p:extLst>
      <p:ext uri="{BB962C8B-B14F-4D97-AF65-F5344CB8AC3E}">
        <p14:creationId xmlns:p14="http://schemas.microsoft.com/office/powerpoint/2010/main" val="404482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593679"/>
            <a:ext cx="72155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/>
              <a:t> 11</a:t>
            </a:r>
            <a:r>
              <a:rPr lang="en-US" sz="4400" dirty="0"/>
              <a:t>(both Jews and converts to Judaism); Cretans and Arabs—we hear them declaring the wonders of God in our own tongues!” </a:t>
            </a:r>
            <a:r>
              <a:rPr lang="en-US" sz="4400" b="1" baseline="30000" dirty="0"/>
              <a:t>12 </a:t>
            </a:r>
            <a:r>
              <a:rPr lang="en-US" sz="4400" dirty="0"/>
              <a:t>Amazed and perplexed, they asked one another, “What does this mean?”</a:t>
            </a:r>
          </a:p>
        </p:txBody>
      </p:sp>
    </p:spTree>
    <p:extLst>
      <p:ext uri="{BB962C8B-B14F-4D97-AF65-F5344CB8AC3E}">
        <p14:creationId xmlns:p14="http://schemas.microsoft.com/office/powerpoint/2010/main" val="224410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6990733" y="2613784"/>
            <a:ext cx="2564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UNITY</a:t>
            </a:r>
          </a:p>
        </p:txBody>
      </p:sp>
    </p:spTree>
    <p:extLst>
      <p:ext uri="{BB962C8B-B14F-4D97-AF65-F5344CB8AC3E}">
        <p14:creationId xmlns:p14="http://schemas.microsoft.com/office/powerpoint/2010/main" val="2905495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6732105" y="2613784"/>
            <a:ext cx="4174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SUDDENLY</a:t>
            </a:r>
          </a:p>
        </p:txBody>
      </p:sp>
    </p:spTree>
    <p:extLst>
      <p:ext uri="{BB962C8B-B14F-4D97-AF65-F5344CB8AC3E}">
        <p14:creationId xmlns:p14="http://schemas.microsoft.com/office/powerpoint/2010/main" val="62483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6284948" y="1396746"/>
            <a:ext cx="41744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FILLED THE ROOM</a:t>
            </a:r>
          </a:p>
        </p:txBody>
      </p:sp>
    </p:spTree>
    <p:extLst>
      <p:ext uri="{BB962C8B-B14F-4D97-AF65-F5344CB8AC3E}">
        <p14:creationId xmlns:p14="http://schemas.microsoft.com/office/powerpoint/2010/main" val="3523933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7633253" y="2613784"/>
            <a:ext cx="1815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FIRE</a:t>
            </a:r>
          </a:p>
        </p:txBody>
      </p:sp>
    </p:spTree>
    <p:extLst>
      <p:ext uri="{BB962C8B-B14F-4D97-AF65-F5344CB8AC3E}">
        <p14:creationId xmlns:p14="http://schemas.microsoft.com/office/powerpoint/2010/main" val="4186886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#5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6137466" y="2613784"/>
            <a:ext cx="446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LANGUAGE</a:t>
            </a:r>
          </a:p>
        </p:txBody>
      </p:sp>
    </p:spTree>
    <p:extLst>
      <p:ext uri="{BB962C8B-B14F-4D97-AF65-F5344CB8AC3E}">
        <p14:creationId xmlns:p14="http://schemas.microsoft.com/office/powerpoint/2010/main" val="323460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306603" y="753719"/>
              <a:ext cx="3574480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 CONNECTIONS</a:t>
              </a:r>
              <a:endParaRPr lang="en-US" sz="4200" dirty="0">
                <a:solidFill>
                  <a:srgbClr val="FF993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494290" y="213127"/>
            <a:ext cx="717504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LOVE</a:t>
            </a:r>
          </a:p>
          <a:p>
            <a:pPr algn="ctr"/>
            <a:r>
              <a:rPr lang="en-US" sz="6600" b="1" dirty="0"/>
              <a:t>HUMILITY</a:t>
            </a:r>
            <a:br>
              <a:rPr lang="en-US" sz="6600" b="1" dirty="0"/>
            </a:br>
            <a:r>
              <a:rPr lang="en-US" sz="6600" b="1" dirty="0"/>
              <a:t>WISDOM</a:t>
            </a:r>
            <a:br>
              <a:rPr lang="en-US" sz="6600" b="1" dirty="0"/>
            </a:br>
            <a:r>
              <a:rPr lang="en-US" sz="6600" b="1" dirty="0"/>
              <a:t>TRUTH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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PRESENCE</a:t>
            </a:r>
            <a:endParaRPr lang="en-US" sz="6600" b="1" dirty="0"/>
          </a:p>
          <a:p>
            <a:pPr algn="ctr"/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99568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#6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6137466" y="2613784"/>
            <a:ext cx="446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SPIRIT-ENABLED</a:t>
            </a:r>
          </a:p>
        </p:txBody>
      </p:sp>
    </p:spTree>
    <p:extLst>
      <p:ext uri="{BB962C8B-B14F-4D97-AF65-F5344CB8AC3E}">
        <p14:creationId xmlns:p14="http://schemas.microsoft.com/office/powerpoint/2010/main" val="23486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#7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5380383" y="2613784"/>
            <a:ext cx="6419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BEWILDERMENT</a:t>
            </a:r>
          </a:p>
        </p:txBody>
      </p:sp>
    </p:spTree>
    <p:extLst>
      <p:ext uri="{BB962C8B-B14F-4D97-AF65-F5344CB8AC3E}">
        <p14:creationId xmlns:p14="http://schemas.microsoft.com/office/powerpoint/2010/main" val="3228686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5162576" y="612844"/>
            <a:ext cx="64191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What can we do to prepare a place for expression of Grace</a:t>
            </a:r>
          </a:p>
        </p:txBody>
      </p:sp>
    </p:spTree>
    <p:extLst>
      <p:ext uri="{BB962C8B-B14F-4D97-AF65-F5344CB8AC3E}">
        <p14:creationId xmlns:p14="http://schemas.microsoft.com/office/powerpoint/2010/main" val="215964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306603" y="753719"/>
              <a:ext cx="3574480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 CONNECTIONS</a:t>
              </a:r>
              <a:endParaRPr lang="en-US" sz="4200" dirty="0">
                <a:solidFill>
                  <a:srgbClr val="FF993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494290" y="213127"/>
            <a:ext cx="717504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LOVE</a:t>
            </a:r>
          </a:p>
          <a:p>
            <a:pPr algn="ctr"/>
            <a:r>
              <a:rPr lang="en-US" sz="6600" b="1" dirty="0"/>
              <a:t>GRACE</a:t>
            </a:r>
          </a:p>
          <a:p>
            <a:pPr algn="ctr"/>
            <a:r>
              <a:rPr lang="en-US" sz="6600" b="1" dirty="0"/>
              <a:t>?</a:t>
            </a:r>
          </a:p>
          <a:p>
            <a:pPr algn="ctr"/>
            <a:r>
              <a:rPr lang="en-US" sz="6600" b="1" dirty="0"/>
              <a:t>?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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PEOPLE</a:t>
            </a:r>
            <a:endParaRPr lang="en-US" sz="6600" b="1" dirty="0"/>
          </a:p>
          <a:p>
            <a:pPr algn="ctr"/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7105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JOHN 1:17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CONNECTIONS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700916" y="989870"/>
            <a:ext cx="73208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For the law was given by Moses, but grace and truth came by Jesus Christ.</a:t>
            </a:r>
          </a:p>
        </p:txBody>
      </p:sp>
    </p:spTree>
    <p:extLst>
      <p:ext uri="{BB962C8B-B14F-4D97-AF65-F5344CB8AC3E}">
        <p14:creationId xmlns:p14="http://schemas.microsoft.com/office/powerpoint/2010/main" val="415827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306603" y="753719"/>
              <a:ext cx="3574480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 CONNECTIONS</a:t>
              </a:r>
              <a:endParaRPr lang="en-US" sz="4200" dirty="0">
                <a:solidFill>
                  <a:srgbClr val="FF993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494290" y="213127"/>
            <a:ext cx="7175045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GRACE</a:t>
            </a:r>
          </a:p>
          <a:p>
            <a:pPr algn="ctr"/>
            <a:endParaRPr lang="en-US" sz="2800" b="1" dirty="0"/>
          </a:p>
          <a:p>
            <a:pPr algn="ctr"/>
            <a:r>
              <a:rPr lang="en-US" sz="6600" b="1" dirty="0"/>
              <a:t>God’s</a:t>
            </a:r>
          </a:p>
          <a:p>
            <a:pPr algn="ctr"/>
            <a:r>
              <a:rPr lang="en-US" sz="6600" b="1" dirty="0"/>
              <a:t>Resources</a:t>
            </a:r>
          </a:p>
          <a:p>
            <a:pPr algn="ctr"/>
            <a:r>
              <a:rPr lang="en-US" sz="6600" b="1" dirty="0"/>
              <a:t>At</a:t>
            </a:r>
          </a:p>
          <a:p>
            <a:pPr algn="ctr"/>
            <a:r>
              <a:rPr lang="en-US" sz="6600" b="1" dirty="0"/>
              <a:t>Christ’s</a:t>
            </a:r>
          </a:p>
          <a:p>
            <a:pPr algn="ctr"/>
            <a:r>
              <a:rPr lang="en-US" sz="6600" b="1" dirty="0"/>
              <a:t>Expense</a:t>
            </a:r>
          </a:p>
          <a:p>
            <a:pPr algn="ctr"/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3719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CONNECTIONS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645894" y="1913148"/>
            <a:ext cx="7320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GRACE &amp; THE LOVE CONNECTION</a:t>
            </a:r>
          </a:p>
          <a:p>
            <a:r>
              <a:rPr lang="en-US" sz="4000" b="1" dirty="0">
                <a:solidFill>
                  <a:srgbClr val="000000"/>
                </a:solidFill>
              </a:rPr>
              <a:t>GRACE &amp; HUMILITY CONNECTION</a:t>
            </a:r>
          </a:p>
          <a:p>
            <a:r>
              <a:rPr lang="en-US" sz="4000" b="1" dirty="0">
                <a:solidFill>
                  <a:srgbClr val="000000"/>
                </a:solidFill>
              </a:rPr>
              <a:t>GRACE &amp; THE FAITH CONNECTION</a:t>
            </a:r>
          </a:p>
        </p:txBody>
      </p:sp>
    </p:spTree>
    <p:extLst>
      <p:ext uri="{BB962C8B-B14F-4D97-AF65-F5344CB8AC3E}">
        <p14:creationId xmlns:p14="http://schemas.microsoft.com/office/powerpoint/2010/main" val="123128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CONNECTIONS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0000"/>
                </a:solidFill>
              </a:rPr>
              <a:t>THE SPIRIT OF GRACE</a:t>
            </a:r>
          </a:p>
          <a:p>
            <a:endParaRPr lang="en-US" sz="3600" b="1" dirty="0">
              <a:solidFill>
                <a:srgbClr val="000000"/>
              </a:solidFill>
            </a:endParaRPr>
          </a:p>
          <a:p>
            <a:r>
              <a:rPr lang="en-US" sz="5400" b="1" dirty="0">
                <a:solidFill>
                  <a:srgbClr val="000000"/>
                </a:solidFill>
              </a:rPr>
              <a:t>Involves LOVE, HUMILITY, and FAITH</a:t>
            </a:r>
          </a:p>
          <a:p>
            <a:endParaRPr lang="en-US" sz="5400" b="1" dirty="0">
              <a:solidFill>
                <a:srgbClr val="000000"/>
              </a:solidFill>
            </a:endParaRPr>
          </a:p>
          <a:p>
            <a:r>
              <a:rPr lang="en-US" sz="5400" b="1" dirty="0">
                <a:solidFill>
                  <a:srgbClr val="000000"/>
                </a:solidFill>
              </a:rPr>
              <a:t>- Open your heart</a:t>
            </a:r>
          </a:p>
          <a:p>
            <a:r>
              <a:rPr lang="en-US" sz="5400" b="1" dirty="0">
                <a:solidFill>
                  <a:srgbClr val="000000"/>
                </a:solidFill>
              </a:rPr>
              <a:t>- Drop resistance</a:t>
            </a:r>
          </a:p>
          <a:p>
            <a:r>
              <a:rPr lang="en-US" sz="5400" b="1">
                <a:solidFill>
                  <a:srgbClr val="000000"/>
                </a:solidFill>
              </a:rPr>
              <a:t>- Receive </a:t>
            </a:r>
            <a:r>
              <a:rPr lang="en-US" sz="5400" b="1" dirty="0">
                <a:solidFill>
                  <a:srgbClr val="000000"/>
                </a:solidFill>
              </a:rPr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42441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CONNECTIONS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0000"/>
                </a:solidFill>
              </a:rPr>
              <a:t>THE SPIRIT OF GRACE</a:t>
            </a:r>
          </a:p>
          <a:p>
            <a:endParaRPr lang="en-US" sz="3600" b="1" dirty="0">
              <a:solidFill>
                <a:srgbClr val="000000"/>
              </a:solidFill>
            </a:endParaRPr>
          </a:p>
          <a:p>
            <a:r>
              <a:rPr lang="en-US" sz="5400" b="1" dirty="0">
                <a:solidFill>
                  <a:srgbClr val="000000"/>
                </a:solidFill>
              </a:rPr>
              <a:t>Involves LOVE, HUMILITY, and FAITH</a:t>
            </a:r>
          </a:p>
          <a:p>
            <a:endParaRPr lang="en-US" sz="5400" b="1" dirty="0">
              <a:solidFill>
                <a:srgbClr val="000000"/>
              </a:solidFill>
            </a:endParaRPr>
          </a:p>
          <a:p>
            <a:r>
              <a:rPr lang="en-US" sz="5400" b="1" dirty="0">
                <a:solidFill>
                  <a:srgbClr val="000000"/>
                </a:solidFill>
              </a:rPr>
              <a:t>- Open your heart</a:t>
            </a:r>
          </a:p>
          <a:p>
            <a:r>
              <a:rPr lang="en-US" sz="5400" b="1" dirty="0">
                <a:solidFill>
                  <a:srgbClr val="000000"/>
                </a:solidFill>
              </a:rPr>
              <a:t>- Drop resistance</a:t>
            </a:r>
          </a:p>
          <a:p>
            <a:r>
              <a:rPr lang="en-US" sz="5400" b="1">
                <a:solidFill>
                  <a:srgbClr val="000000"/>
                </a:solidFill>
              </a:rPr>
              <a:t>- Receive </a:t>
            </a:r>
            <a:r>
              <a:rPr lang="en-US" sz="5400" b="1" dirty="0">
                <a:solidFill>
                  <a:srgbClr val="000000"/>
                </a:solidFill>
              </a:rPr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3600046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256614" y="753719"/>
              <a:ext cx="3782489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 GRACE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ARRIVAL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384313"/>
            <a:ext cx="72155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When the day of Pentecost came, they were all together in one place.</a:t>
            </a:r>
            <a:r>
              <a:rPr lang="en-US" sz="4400" b="1" baseline="30000" dirty="0"/>
              <a:t>2 </a:t>
            </a:r>
            <a:r>
              <a:rPr lang="en-US" sz="4400" dirty="0"/>
              <a:t>Suddenly a sound like the blowing of a violent wind came from heaven and filled the whole house where they were sitting.</a:t>
            </a:r>
          </a:p>
        </p:txBody>
      </p:sp>
    </p:spTree>
    <p:extLst>
      <p:ext uri="{BB962C8B-B14F-4D97-AF65-F5344CB8AC3E}">
        <p14:creationId xmlns:p14="http://schemas.microsoft.com/office/powerpoint/2010/main" val="380385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218</Words>
  <Application>Microsoft Office PowerPoint</Application>
  <PresentationFormat>Widescreen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The Seven-Fold Spirit of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Seven-Fold Spirit of God</dc:title>
  <dc:creator>Douglas Martin</dc:creator>
  <cp:lastModifiedBy>Douglas Martin</cp:lastModifiedBy>
  <cp:revision>73</cp:revision>
  <cp:lastPrinted>2019-06-02T14:06:05Z</cp:lastPrinted>
  <dcterms:created xsi:type="dcterms:W3CDTF">2019-02-03T14:01:23Z</dcterms:created>
  <dcterms:modified xsi:type="dcterms:W3CDTF">2019-06-09T13:59:28Z</dcterms:modified>
</cp:coreProperties>
</file>