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6" r:id="rId14"/>
    <p:sldId id="267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ynthia Thomas" userId="d830af40acf62172" providerId="LiveId" clId="{6D2F85A3-F130-4421-9C39-C66ECA5C6F68}"/>
    <pc:docChg chg="custSel delSld modSld sldOrd">
      <pc:chgData name="Cynthia Thomas" userId="d830af40acf62172" providerId="LiveId" clId="{6D2F85A3-F130-4421-9C39-C66ECA5C6F68}" dt="2019-06-05T13:09:00.928" v="483" actId="2696"/>
      <pc:docMkLst>
        <pc:docMk/>
      </pc:docMkLst>
      <pc:sldChg chg="modSp">
        <pc:chgData name="Cynthia Thomas" userId="d830af40acf62172" providerId="LiveId" clId="{6D2F85A3-F130-4421-9C39-C66ECA5C6F68}" dt="2019-06-01T16:42:06.328" v="447" actId="20577"/>
        <pc:sldMkLst>
          <pc:docMk/>
          <pc:sldMk cId="3737455056" sldId="256"/>
        </pc:sldMkLst>
        <pc:spChg chg="mod">
          <ac:chgData name="Cynthia Thomas" userId="d830af40acf62172" providerId="LiveId" clId="{6D2F85A3-F130-4421-9C39-C66ECA5C6F68}" dt="2019-06-01T16:42:06.328" v="447" actId="20577"/>
          <ac:spMkLst>
            <pc:docMk/>
            <pc:sldMk cId="3737455056" sldId="256"/>
            <ac:spMk id="2" creationId="{B9BE6EE2-F2A7-4350-A1CF-87F6B0A8356F}"/>
          </ac:spMkLst>
        </pc:spChg>
      </pc:sldChg>
      <pc:sldChg chg="modSp">
        <pc:chgData name="Cynthia Thomas" userId="d830af40acf62172" providerId="LiveId" clId="{6D2F85A3-F130-4421-9C39-C66ECA5C6F68}" dt="2019-06-01T16:43:42.771" v="449" actId="20577"/>
        <pc:sldMkLst>
          <pc:docMk/>
          <pc:sldMk cId="3746385797" sldId="263"/>
        </pc:sldMkLst>
        <pc:spChg chg="mod">
          <ac:chgData name="Cynthia Thomas" userId="d830af40acf62172" providerId="LiveId" clId="{6D2F85A3-F130-4421-9C39-C66ECA5C6F68}" dt="2019-06-01T16:43:42.771" v="449" actId="20577"/>
          <ac:spMkLst>
            <pc:docMk/>
            <pc:sldMk cId="3746385797" sldId="263"/>
            <ac:spMk id="2" creationId="{8B7A9B33-3F00-4CE8-A160-E6688EBEAB5B}"/>
          </ac:spMkLst>
        </pc:spChg>
      </pc:sldChg>
      <pc:sldChg chg="modSp">
        <pc:chgData name="Cynthia Thomas" userId="d830af40acf62172" providerId="LiveId" clId="{6D2F85A3-F130-4421-9C39-C66ECA5C6F68}" dt="2019-06-01T16:43:51.434" v="451" actId="20577"/>
        <pc:sldMkLst>
          <pc:docMk/>
          <pc:sldMk cId="2315740166" sldId="264"/>
        </pc:sldMkLst>
        <pc:spChg chg="mod">
          <ac:chgData name="Cynthia Thomas" userId="d830af40acf62172" providerId="LiveId" clId="{6D2F85A3-F130-4421-9C39-C66ECA5C6F68}" dt="2019-06-01T16:43:51.434" v="451" actId="20577"/>
          <ac:spMkLst>
            <pc:docMk/>
            <pc:sldMk cId="2315740166" sldId="264"/>
            <ac:spMk id="2" creationId="{ABF758EE-97C6-49F8-A313-00CF00EB3CFF}"/>
          </ac:spMkLst>
        </pc:spChg>
      </pc:sldChg>
      <pc:sldChg chg="modSp">
        <pc:chgData name="Cynthia Thomas" userId="d830af40acf62172" providerId="LiveId" clId="{6D2F85A3-F130-4421-9C39-C66ECA5C6F68}" dt="2019-06-01T16:44:00.752" v="453" actId="20577"/>
        <pc:sldMkLst>
          <pc:docMk/>
          <pc:sldMk cId="1396206014" sldId="265"/>
        </pc:sldMkLst>
        <pc:spChg chg="mod">
          <ac:chgData name="Cynthia Thomas" userId="d830af40acf62172" providerId="LiveId" clId="{6D2F85A3-F130-4421-9C39-C66ECA5C6F68}" dt="2019-06-01T16:44:00.752" v="453" actId="20577"/>
          <ac:spMkLst>
            <pc:docMk/>
            <pc:sldMk cId="1396206014" sldId="265"/>
            <ac:spMk id="2" creationId="{9BE5F1B4-6955-4D55-88EC-68950D66CBA8}"/>
          </ac:spMkLst>
        </pc:spChg>
      </pc:sldChg>
      <pc:sldChg chg="modSp">
        <pc:chgData name="Cynthia Thomas" userId="d830af40acf62172" providerId="LiveId" clId="{6D2F85A3-F130-4421-9C39-C66ECA5C6F68}" dt="2019-06-01T16:46:50.104" v="472" actId="20577"/>
        <pc:sldMkLst>
          <pc:docMk/>
          <pc:sldMk cId="766812972" sldId="266"/>
        </pc:sldMkLst>
        <pc:spChg chg="mod">
          <ac:chgData name="Cynthia Thomas" userId="d830af40acf62172" providerId="LiveId" clId="{6D2F85A3-F130-4421-9C39-C66ECA5C6F68}" dt="2019-06-01T16:46:50.104" v="472" actId="20577"/>
          <ac:spMkLst>
            <pc:docMk/>
            <pc:sldMk cId="766812972" sldId="266"/>
            <ac:spMk id="2" creationId="{6CD8FE45-3893-40D7-A5E6-0F5FE721ABCE}"/>
          </ac:spMkLst>
        </pc:spChg>
      </pc:sldChg>
      <pc:sldChg chg="modSp">
        <pc:chgData name="Cynthia Thomas" userId="d830af40acf62172" providerId="LiveId" clId="{6D2F85A3-F130-4421-9C39-C66ECA5C6F68}" dt="2019-06-01T16:46:56.565" v="474" actId="20577"/>
        <pc:sldMkLst>
          <pc:docMk/>
          <pc:sldMk cId="437619236" sldId="267"/>
        </pc:sldMkLst>
        <pc:spChg chg="mod">
          <ac:chgData name="Cynthia Thomas" userId="d830af40acf62172" providerId="LiveId" clId="{6D2F85A3-F130-4421-9C39-C66ECA5C6F68}" dt="2019-06-01T16:46:56.565" v="474" actId="20577"/>
          <ac:spMkLst>
            <pc:docMk/>
            <pc:sldMk cId="437619236" sldId="267"/>
            <ac:spMk id="2" creationId="{EF1895D5-769A-482E-9AE0-6404DFFE3EC1}"/>
          </ac:spMkLst>
        </pc:spChg>
      </pc:sldChg>
      <pc:sldChg chg="modSp ord">
        <pc:chgData name="Cynthia Thomas" userId="d830af40acf62172" providerId="LiveId" clId="{6D2F85A3-F130-4421-9C39-C66ECA5C6F68}" dt="2019-06-01T16:47:16.225" v="477"/>
        <pc:sldMkLst>
          <pc:docMk/>
          <pc:sldMk cId="576392282" sldId="268"/>
        </pc:sldMkLst>
        <pc:spChg chg="mod">
          <ac:chgData name="Cynthia Thomas" userId="d830af40acf62172" providerId="LiveId" clId="{6D2F85A3-F130-4421-9C39-C66ECA5C6F68}" dt="2019-06-01T16:46:23.661" v="466" actId="20577"/>
          <ac:spMkLst>
            <pc:docMk/>
            <pc:sldMk cId="576392282" sldId="268"/>
            <ac:spMk id="2" creationId="{E673829C-0627-474C-941C-679903CCDFDE}"/>
          </ac:spMkLst>
        </pc:spChg>
      </pc:sldChg>
      <pc:sldChg chg="modSp ord">
        <pc:chgData name="Cynthia Thomas" userId="d830af40acf62172" providerId="LiveId" clId="{6D2F85A3-F130-4421-9C39-C66ECA5C6F68}" dt="2019-06-01T16:47:20.129" v="478"/>
        <pc:sldMkLst>
          <pc:docMk/>
          <pc:sldMk cId="904862348" sldId="269"/>
        </pc:sldMkLst>
        <pc:spChg chg="mod">
          <ac:chgData name="Cynthia Thomas" userId="d830af40acf62172" providerId="LiveId" clId="{6D2F85A3-F130-4421-9C39-C66ECA5C6F68}" dt="2019-06-01T16:46:36.474" v="470" actId="20577"/>
          <ac:spMkLst>
            <pc:docMk/>
            <pc:sldMk cId="904862348" sldId="269"/>
            <ac:spMk id="2" creationId="{766F6797-4237-4B66-B9C0-892156AF5D04}"/>
          </ac:spMkLst>
        </pc:spChg>
      </pc:sldChg>
      <pc:sldChg chg="modSp ord">
        <pc:chgData name="Cynthia Thomas" userId="d830af40acf62172" providerId="LiveId" clId="{6D2F85A3-F130-4421-9C39-C66ECA5C6F68}" dt="2019-06-01T16:47:02.930" v="476" actId="20577"/>
        <pc:sldMkLst>
          <pc:docMk/>
          <pc:sldMk cId="3011273226" sldId="270"/>
        </pc:sldMkLst>
        <pc:spChg chg="mod">
          <ac:chgData name="Cynthia Thomas" userId="d830af40acf62172" providerId="LiveId" clId="{6D2F85A3-F130-4421-9C39-C66ECA5C6F68}" dt="2019-06-01T16:47:02.930" v="476" actId="20577"/>
          <ac:spMkLst>
            <pc:docMk/>
            <pc:sldMk cId="3011273226" sldId="270"/>
            <ac:spMk id="2" creationId="{51F0525F-52F5-42F5-A32A-7FA060C236E4}"/>
          </ac:spMkLst>
        </pc:spChg>
        <pc:spChg chg="mod">
          <ac:chgData name="Cynthia Thomas" userId="d830af40acf62172" providerId="LiveId" clId="{6D2F85A3-F130-4421-9C39-C66ECA5C6F68}" dt="2019-06-01T16:38:22.543" v="208" actId="122"/>
          <ac:spMkLst>
            <pc:docMk/>
            <pc:sldMk cId="3011273226" sldId="270"/>
            <ac:spMk id="3" creationId="{F1FE0874-593C-45AC-9FBF-CFECBEE42966}"/>
          </ac:spMkLst>
        </pc:spChg>
      </pc:sldChg>
      <pc:sldChg chg="modSp">
        <pc:chgData name="Cynthia Thomas" userId="d830af40acf62172" providerId="LiveId" clId="{6D2F85A3-F130-4421-9C39-C66ECA5C6F68}" dt="2019-06-01T16:41:33.840" v="430" actId="255"/>
        <pc:sldMkLst>
          <pc:docMk/>
          <pc:sldMk cId="928298815" sldId="271"/>
        </pc:sldMkLst>
        <pc:spChg chg="mod">
          <ac:chgData name="Cynthia Thomas" userId="d830af40acf62172" providerId="LiveId" clId="{6D2F85A3-F130-4421-9C39-C66ECA5C6F68}" dt="2019-06-01T16:39:20.590" v="230" actId="20577"/>
          <ac:spMkLst>
            <pc:docMk/>
            <pc:sldMk cId="928298815" sldId="271"/>
            <ac:spMk id="2" creationId="{D9872E29-387E-4E52-956C-6C92EC337CB3}"/>
          </ac:spMkLst>
        </pc:spChg>
        <pc:spChg chg="mod">
          <ac:chgData name="Cynthia Thomas" userId="d830af40acf62172" providerId="LiveId" clId="{6D2F85A3-F130-4421-9C39-C66ECA5C6F68}" dt="2019-06-01T16:41:33.840" v="430" actId="255"/>
          <ac:spMkLst>
            <pc:docMk/>
            <pc:sldMk cId="928298815" sldId="271"/>
            <ac:spMk id="3" creationId="{FDF6C791-D105-4AE6-82CE-D8940A8EE4B9}"/>
          </ac:spMkLst>
        </pc:spChg>
      </pc:sldChg>
      <pc:sldChg chg="del">
        <pc:chgData name="Cynthia Thomas" userId="d830af40acf62172" providerId="LiveId" clId="{6D2F85A3-F130-4421-9C39-C66ECA5C6F68}" dt="2019-06-05T13:08:47.779" v="479" actId="2696"/>
        <pc:sldMkLst>
          <pc:docMk/>
          <pc:sldMk cId="19370445" sldId="272"/>
        </pc:sldMkLst>
      </pc:sldChg>
      <pc:sldChg chg="del">
        <pc:chgData name="Cynthia Thomas" userId="d830af40acf62172" providerId="LiveId" clId="{6D2F85A3-F130-4421-9C39-C66ECA5C6F68}" dt="2019-06-05T13:08:51.642" v="480" actId="2696"/>
        <pc:sldMkLst>
          <pc:docMk/>
          <pc:sldMk cId="1660717721" sldId="273"/>
        </pc:sldMkLst>
      </pc:sldChg>
      <pc:sldChg chg="del">
        <pc:chgData name="Cynthia Thomas" userId="d830af40acf62172" providerId="LiveId" clId="{6D2F85A3-F130-4421-9C39-C66ECA5C6F68}" dt="2019-06-05T13:08:54.835" v="481" actId="2696"/>
        <pc:sldMkLst>
          <pc:docMk/>
          <pc:sldMk cId="3619272113" sldId="274"/>
        </pc:sldMkLst>
      </pc:sldChg>
      <pc:sldChg chg="del">
        <pc:chgData name="Cynthia Thomas" userId="d830af40acf62172" providerId="LiveId" clId="{6D2F85A3-F130-4421-9C39-C66ECA5C6F68}" dt="2019-06-05T13:08:57.686" v="482" actId="2696"/>
        <pc:sldMkLst>
          <pc:docMk/>
          <pc:sldMk cId="2920538799" sldId="275"/>
        </pc:sldMkLst>
      </pc:sldChg>
      <pc:sldChg chg="del">
        <pc:chgData name="Cynthia Thomas" userId="d830af40acf62172" providerId="LiveId" clId="{6D2F85A3-F130-4421-9C39-C66ECA5C6F68}" dt="2019-06-05T13:09:00.928" v="483" actId="2696"/>
        <pc:sldMkLst>
          <pc:docMk/>
          <pc:sldMk cId="2614882915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06/09/2019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06/09/2019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06/09/2019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06/09/2019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06/09/2019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06/09/2019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06/09/2019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06/09/2019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06/09/2019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06/09/2019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06/09/2019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06/09/2019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E6EE2-F2A7-4350-A1CF-87F6B0A835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Shine brightly</a:t>
            </a:r>
          </a:p>
        </p:txBody>
      </p:sp>
    </p:spTree>
    <p:extLst>
      <p:ext uri="{BB962C8B-B14F-4D97-AF65-F5344CB8AC3E}">
        <p14:creationId xmlns:p14="http://schemas.microsoft.com/office/powerpoint/2010/main" val="373745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F1B4-6955-4D55-88EC-68950D66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EB1FA-2493-4246-A3EB-5773494F4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Do </a:t>
            </a:r>
            <a:r>
              <a:rPr lang="en-US" sz="3600" b="1" u="sng" dirty="0"/>
              <a:t>everything </a:t>
            </a:r>
            <a:r>
              <a:rPr lang="en-US" sz="3600" dirty="0"/>
              <a:t>without complaining and arguing. </a:t>
            </a:r>
          </a:p>
        </p:txBody>
      </p:sp>
    </p:spTree>
    <p:extLst>
      <p:ext uri="{BB962C8B-B14F-4D97-AF65-F5344CB8AC3E}">
        <p14:creationId xmlns:p14="http://schemas.microsoft.com/office/powerpoint/2010/main" val="1396206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829C-0627-474C-941C-679903CCD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CD8BA-1DEB-460D-91A6-EAD37B76C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Hold firmly to the word of life.</a:t>
            </a:r>
          </a:p>
        </p:txBody>
      </p:sp>
    </p:spTree>
    <p:extLst>
      <p:ext uri="{BB962C8B-B14F-4D97-AF65-F5344CB8AC3E}">
        <p14:creationId xmlns:p14="http://schemas.microsoft.com/office/powerpoint/2010/main" val="576392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6797-4237-4B66-B9C0-892156AF5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62641-9DCB-41E7-B7A9-2C42199CB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Be faithful to God. </a:t>
            </a:r>
          </a:p>
        </p:txBody>
      </p:sp>
    </p:spTree>
    <p:extLst>
      <p:ext uri="{BB962C8B-B14F-4D97-AF65-F5344CB8AC3E}">
        <p14:creationId xmlns:p14="http://schemas.microsoft.com/office/powerpoint/2010/main" val="904862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FE45-3893-40D7-A5E6-0F5FE721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DC3A5-5E0E-4A81-8EBC-F06A2477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Live clean and innocent lives.  Shining like bright lights.</a:t>
            </a:r>
          </a:p>
        </p:txBody>
      </p:sp>
    </p:spTree>
    <p:extLst>
      <p:ext uri="{BB962C8B-B14F-4D97-AF65-F5344CB8AC3E}">
        <p14:creationId xmlns:p14="http://schemas.microsoft.com/office/powerpoint/2010/main" val="766812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895D5-769A-482E-9AE0-6404DFFE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73292-15A5-4507-80CD-19BDF4C61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If you are blending in, you are not shining.</a:t>
            </a:r>
          </a:p>
        </p:txBody>
      </p:sp>
    </p:spTree>
    <p:extLst>
      <p:ext uri="{BB962C8B-B14F-4D97-AF65-F5344CB8AC3E}">
        <p14:creationId xmlns:p14="http://schemas.microsoft.com/office/powerpoint/2010/main" val="437619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0525F-52F5-42F5-A32A-7FA060C2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E0874-593C-45AC-9FBF-CFECBEE42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When we let our light shine and shine brightly we are living our life as an offering to God.</a:t>
            </a:r>
          </a:p>
          <a:p>
            <a:pPr marL="0" indent="0" algn="ctr">
              <a:buNone/>
            </a:pPr>
            <a:r>
              <a:rPr lang="en-US" sz="3600" dirty="0"/>
              <a:t>There is joy in that! </a:t>
            </a:r>
          </a:p>
        </p:txBody>
      </p:sp>
    </p:spTree>
    <p:extLst>
      <p:ext uri="{BB962C8B-B14F-4D97-AF65-F5344CB8AC3E}">
        <p14:creationId xmlns:p14="http://schemas.microsoft.com/office/powerpoint/2010/main" val="3011273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E29-387E-4E52-956C-6C92EC33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6C791-D105-4AE6-82CE-D8940A8EE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Are you blending in with society?</a:t>
            </a:r>
          </a:p>
          <a:p>
            <a:r>
              <a:rPr lang="en-US" sz="3600" dirty="0"/>
              <a:t>Do you grumble or complain daily?</a:t>
            </a:r>
          </a:p>
          <a:p>
            <a:r>
              <a:rPr lang="en-US" sz="3600" dirty="0"/>
              <a:t>Do your forget to read your Bible.  Is it a priority?</a:t>
            </a:r>
          </a:p>
          <a:p>
            <a:r>
              <a:rPr lang="en-US" sz="3600" dirty="0"/>
              <a:t>Is obedience to God a priority in your life?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29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043F7-047A-47CA-876C-233BE973E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Philippians 2:12-18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6B9F2-87D3-43B4-A4A0-3D4855EA5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1347"/>
            <a:ext cx="9601200" cy="4856085"/>
          </a:xfrm>
        </p:spPr>
        <p:txBody>
          <a:bodyPr>
            <a:normAutofit/>
          </a:bodyPr>
          <a:lstStyle/>
          <a:p>
            <a:r>
              <a:rPr lang="en-US" sz="3600" b="1" dirty="0"/>
              <a:t>12</a:t>
            </a:r>
            <a:r>
              <a:rPr lang="en-US" sz="3600" dirty="0"/>
              <a:t> Dear friends, you always followed my instructions when I was with you. And now that I am away, it is even more important. Work hard to show the results of your salvation, obeying God with deep reverence and fear. </a:t>
            </a:r>
          </a:p>
          <a:p>
            <a:r>
              <a:rPr lang="en-US" sz="3600" b="1" dirty="0"/>
              <a:t>13</a:t>
            </a:r>
            <a:r>
              <a:rPr lang="en-US" sz="3600" dirty="0"/>
              <a:t> For God is working in you, giving you the desire and the power to do what pleases him.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7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D7679-61F5-44F6-A8F7-340385CAA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Philippians 2:12-18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15FBC-9166-44A4-B256-200193B63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8901"/>
            <a:ext cx="9601200" cy="4598633"/>
          </a:xfrm>
        </p:spPr>
        <p:txBody>
          <a:bodyPr/>
          <a:lstStyle/>
          <a:p>
            <a:r>
              <a:rPr lang="en-US" sz="3600" b="1" dirty="0"/>
              <a:t>14</a:t>
            </a:r>
            <a:r>
              <a:rPr lang="en-US" sz="3600" dirty="0"/>
              <a:t> Do everything without complaining and arguing, </a:t>
            </a:r>
          </a:p>
          <a:p>
            <a:r>
              <a:rPr lang="en-US" sz="3600" b="1" dirty="0"/>
              <a:t>15</a:t>
            </a:r>
            <a:r>
              <a:rPr lang="en-US" sz="3600" dirty="0"/>
              <a:t> so that no one can criticize you. Live clean, innocent lives as children of God, shining like bright lights in a world full of crooked and perverse people.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45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31141-32D9-4073-B2BC-90B2030E0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Philippians 2:12-18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F705A-4F2A-4A98-AB80-6D0DAEB30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64816"/>
            <a:ext cx="9601200" cy="4944862"/>
          </a:xfrm>
        </p:spPr>
        <p:txBody>
          <a:bodyPr>
            <a:normAutofit fontScale="92500"/>
          </a:bodyPr>
          <a:lstStyle/>
          <a:p>
            <a:r>
              <a:rPr lang="en-US" sz="3600" b="1" dirty="0"/>
              <a:t>16</a:t>
            </a:r>
            <a:r>
              <a:rPr lang="en-US" sz="3600" dirty="0"/>
              <a:t> Hold firmly to the word of life; then, on the day of Christ’s return, I will be proud that I did not run the race in vain and that my work was not useless. </a:t>
            </a:r>
          </a:p>
          <a:p>
            <a:r>
              <a:rPr lang="en-US" sz="3600" b="1" dirty="0"/>
              <a:t>17</a:t>
            </a:r>
            <a:r>
              <a:rPr lang="en-US" sz="3600" dirty="0"/>
              <a:t> But I will rejoice even if I lose my life, pouring it out like a liquid offering to God, just like your faithful service is an offering to God. And I want all of you to share that joy. </a:t>
            </a:r>
          </a:p>
          <a:p>
            <a:r>
              <a:rPr lang="en-US" sz="3600" b="1" dirty="0"/>
              <a:t>18</a:t>
            </a:r>
            <a:r>
              <a:rPr lang="en-US" sz="3600" dirty="0"/>
              <a:t> Yes, you should rejoice, and I will share your joy.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91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2234D-2722-4863-8F85-0F1DD6E9C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1C4E2-8555-45C8-8F3A-26048C2DA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We live in a world full of crooked and perverse people. </a:t>
            </a:r>
          </a:p>
        </p:txBody>
      </p:sp>
    </p:spTree>
    <p:extLst>
      <p:ext uri="{BB962C8B-B14F-4D97-AF65-F5344CB8AC3E}">
        <p14:creationId xmlns:p14="http://schemas.microsoft.com/office/powerpoint/2010/main" val="14248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249F7-21CF-4233-AFD8-7486E20B2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68676"/>
            <a:ext cx="9601200" cy="1012054"/>
          </a:xfrm>
        </p:spPr>
        <p:txBody>
          <a:bodyPr/>
          <a:lstStyle/>
          <a:p>
            <a:r>
              <a:rPr lang="en-US" dirty="0"/>
              <a:t>POINT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39EF8-5504-409C-BC88-18DD34842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69507"/>
            <a:ext cx="9601200" cy="53266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THE TOP 6 STORIES ON FOX 4 NEWS AS OF SATURDAY:</a:t>
            </a:r>
          </a:p>
          <a:p>
            <a:pPr marL="457200" indent="-457200">
              <a:buAutoNum type="arabicPeriod"/>
            </a:pPr>
            <a:r>
              <a:rPr lang="en-US" sz="2800" dirty="0"/>
              <a:t>Stepfather confesses missing four year old Houston girl is dead, says body in Arkansas.</a:t>
            </a:r>
          </a:p>
          <a:p>
            <a:pPr marL="457200" indent="-457200">
              <a:buAutoNum type="arabicPeriod"/>
            </a:pPr>
            <a:r>
              <a:rPr lang="en-US" sz="2800" dirty="0"/>
              <a:t>Dallas PD in “triage mode” after 40 May murders.</a:t>
            </a:r>
          </a:p>
          <a:p>
            <a:pPr marL="457200" indent="-457200">
              <a:buAutoNum type="arabicPeriod"/>
            </a:pPr>
            <a:r>
              <a:rPr lang="en-US" sz="2800" dirty="0" err="1"/>
              <a:t>Stepmon</a:t>
            </a:r>
            <a:r>
              <a:rPr lang="en-US" sz="2800" dirty="0"/>
              <a:t> arrested, set 5 year old’s face on fire.</a:t>
            </a:r>
          </a:p>
          <a:p>
            <a:pPr marL="457200" indent="-457200">
              <a:buAutoNum type="arabicPeriod"/>
            </a:pPr>
            <a:r>
              <a:rPr lang="en-US" sz="2800" dirty="0"/>
              <a:t>Boy, 14 accused in Texas deaths of woman, pregnant daughter.</a:t>
            </a:r>
          </a:p>
          <a:p>
            <a:pPr marL="457200" indent="-457200">
              <a:buAutoNum type="arabicPeriod"/>
            </a:pPr>
            <a:r>
              <a:rPr lang="en-US" sz="2800" dirty="0"/>
              <a:t>Woman shares terrifying story after being beaten for 8 hours.</a:t>
            </a:r>
          </a:p>
          <a:p>
            <a:pPr marL="457200" indent="-457200">
              <a:buAutoNum type="arabicPeriod"/>
            </a:pPr>
            <a:r>
              <a:rPr lang="en-US" sz="2800" dirty="0"/>
              <a:t>Florida woman attacks Burger King manager after being denied free fries.</a:t>
            </a:r>
          </a:p>
        </p:txBody>
      </p:sp>
    </p:spTree>
    <p:extLst>
      <p:ext uri="{BB962C8B-B14F-4D97-AF65-F5344CB8AC3E}">
        <p14:creationId xmlns:p14="http://schemas.microsoft.com/office/powerpoint/2010/main" val="3763138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B496E-B737-4B9B-A6C8-CF8390C65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CDE84-3326-4F5C-90ED-0F57166E5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Work hard to show the results of your salvation.  If there are no evident results, I doubt your salvation. </a:t>
            </a:r>
          </a:p>
        </p:txBody>
      </p:sp>
    </p:spTree>
    <p:extLst>
      <p:ext uri="{BB962C8B-B14F-4D97-AF65-F5344CB8AC3E}">
        <p14:creationId xmlns:p14="http://schemas.microsoft.com/office/powerpoint/2010/main" val="1117594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A9B33-3F00-4CE8-A160-E6688EBEA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A02F4-9172-4CF0-8D91-DACAEC946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Be obedient to God – even when you don’t really want to. </a:t>
            </a:r>
          </a:p>
        </p:txBody>
      </p:sp>
    </p:spTree>
    <p:extLst>
      <p:ext uri="{BB962C8B-B14F-4D97-AF65-F5344CB8AC3E}">
        <p14:creationId xmlns:p14="http://schemas.microsoft.com/office/powerpoint/2010/main" val="3746385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758EE-97C6-49F8-A313-00CF00EB3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59FE9-198A-4FC0-9BF4-5EEE712D2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Obedience to God shows that God is working in you.  He is giving you the strength and desire to do His will. </a:t>
            </a:r>
          </a:p>
        </p:txBody>
      </p:sp>
    </p:spTree>
    <p:extLst>
      <p:ext uri="{BB962C8B-B14F-4D97-AF65-F5344CB8AC3E}">
        <p14:creationId xmlns:p14="http://schemas.microsoft.com/office/powerpoint/2010/main" val="231574016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174</TotalTime>
  <Words>499</Words>
  <Application>Microsoft Office PowerPoint</Application>
  <PresentationFormat>Widescreen</PresentationFormat>
  <Paragraphs>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Franklin Gothic Book</vt:lpstr>
      <vt:lpstr>Crop</vt:lpstr>
      <vt:lpstr>Shine brightly</vt:lpstr>
      <vt:lpstr>Philippians 2:12-18</vt:lpstr>
      <vt:lpstr>Philippians 2:12-18</vt:lpstr>
      <vt:lpstr>Philippians 2:12-18</vt:lpstr>
      <vt:lpstr>POINT 1</vt:lpstr>
      <vt:lpstr>POINT 1</vt:lpstr>
      <vt:lpstr>Point 2</vt:lpstr>
      <vt:lpstr>Point 3</vt:lpstr>
      <vt:lpstr>Point 3</vt:lpstr>
      <vt:lpstr>Point 4</vt:lpstr>
      <vt:lpstr>Point 5</vt:lpstr>
      <vt:lpstr>Point 6</vt:lpstr>
      <vt:lpstr>Point 7</vt:lpstr>
      <vt:lpstr>Point 7</vt:lpstr>
      <vt:lpstr>Point 7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Thomas</dc:creator>
  <cp:lastModifiedBy>Douglas Martin</cp:lastModifiedBy>
  <cp:revision>6</cp:revision>
  <dcterms:created xsi:type="dcterms:W3CDTF">2019-06-01T13:59:02Z</dcterms:created>
  <dcterms:modified xsi:type="dcterms:W3CDTF">2019-06-09T21:52:55Z</dcterms:modified>
</cp:coreProperties>
</file>