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" r:id="rId3"/>
    <p:sldId id="397" r:id="rId4"/>
    <p:sldId id="418" r:id="rId5"/>
    <p:sldId id="408" r:id="rId6"/>
    <p:sldId id="411" r:id="rId7"/>
    <p:sldId id="412" r:id="rId8"/>
    <p:sldId id="402" r:id="rId9"/>
    <p:sldId id="430" r:id="rId10"/>
    <p:sldId id="355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31" r:id="rId22"/>
    <p:sldId id="429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101"/>
    <a:srgbClr val="FF9933"/>
    <a:srgbClr val="2D1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5A4A-EB88-465A-B0D0-976E45AE5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0FECE-B2B5-41CE-AC2C-B3C2FEA74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B8175-EB8D-416E-A69D-33B0C34B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C424-474D-4389-A623-3C6D0160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3DDA3-658F-4D94-9042-D344663B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ADE3-7A3B-4421-AF9E-AFA89760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BB3D3-E205-4873-AFA8-02E227131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AAF8-9398-4E97-8159-6B9A9443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1370F-604B-4B33-A55E-D5BB0704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7F3C-C3B2-4C93-9E1E-BE926E75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F3C23-C966-438D-A01B-D97238FFA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5947D-A287-4494-BBDC-EE831A8C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431AB-B7A5-4650-BD45-9BF1B224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97DE7-41B3-463A-83D0-A80CAC70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478C4-3BD7-4376-8B21-87A93B47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9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8A00-ED20-4ED1-BC71-11A8BB13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4CBA6-6465-43A2-992C-6F78CB3E6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69FBC-E95B-4E3B-9706-AEC52778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B9FC-3892-4ACD-9CBE-F247DFEA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91758-9948-45D5-9393-F42D5F4B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81DD-80CA-445F-8818-F85D1719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919C9-F004-4283-993F-22C7CA53C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F28C-D749-4DCF-9E52-1A55AA4A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B0E4A-B7C2-48A5-9DFA-5253C709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44EB-D23E-4140-87D9-306DA8E7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616E-333A-4FA0-BB0D-47026C6E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B7A6-70F0-43EC-B2F8-E5ADFBAE8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27622-A4E1-401E-8408-1ED14FF82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67000-E53D-4180-B620-69B3F9BE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416AF-723F-403C-9F2C-29F2BADF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C3FCE-4E9F-4F1C-9D46-F9F0F663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7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17D6-EC16-4918-81E6-8970108C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811DD-5C3B-4213-BB26-9E5A3368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9B2C4-2569-4CDC-B75C-C89EF64EA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4E1A0-7E86-4697-9469-30ED9259E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A4641-E9AF-4CFF-A7B1-37C9891F9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5157B-0656-44BB-A820-9C68ACF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DC5A4-B6A9-419D-8B4B-914E28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6BECD-06DB-4121-9E55-B15A1601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2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969B-1232-43DA-A1B4-9ED5F83F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54EEA-F220-4DDA-B0C9-E5E5F288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0DAD5-440C-4132-B0C5-63B0F154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9683B-64F8-40C9-8415-115088F2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7B77D-07DA-4847-80CE-5FBD8BD7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AE2D0-424C-4C64-A592-9126CA1A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C0DE0-9F44-44D0-B1D3-44E6ADC0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4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5B4A-F585-4F51-8042-E779954C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C730-4E03-496C-887B-AAC4D1D5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E154-166F-4F53-843C-62C676FB1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03EC5-C58C-4AC9-B312-3B1735ED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C0BB5-61DF-4B1B-B1B2-1C7C400F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900DF-BBF4-4C0F-B2EB-D1562C6C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0DB4-9988-4127-8C20-DB894609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33172-33AC-4533-91B7-986C3A8D3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E1F61-8CEB-4016-B7D1-438613E0A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BF8A5-A666-4B9C-840F-93A06F51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13851-1FB2-4CA9-AE62-415AC225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F1810-53A9-4A7C-A90C-B78E49A6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437F0-8E6B-480B-B06F-7B3C5EE0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EBCF7-42A6-44DA-89F1-950C0E8F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7AF0A-52AB-428C-A546-75EFC4119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A9985-5BEE-477E-9AAA-9DED60F43BB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C56E-9DDD-44B3-ACAB-6332F1506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0D4B-7717-4603-AE69-F9CD99CF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8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032BBF-7057-4D2F-8675-8D372C636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6" y="622852"/>
            <a:ext cx="10774017" cy="5702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9DA984-E7F0-47DB-BF36-1A9018073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7" y="275050"/>
            <a:ext cx="9144000" cy="3047932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Seven-Fold</a:t>
            </a:r>
            <a:b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of God</a:t>
            </a:r>
          </a:p>
        </p:txBody>
      </p:sp>
    </p:spTree>
    <p:extLst>
      <p:ext uri="{BB962C8B-B14F-4D97-AF65-F5344CB8AC3E}">
        <p14:creationId xmlns:p14="http://schemas.microsoft.com/office/powerpoint/2010/main" val="71503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700916" y="989870"/>
            <a:ext cx="73208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treat the One True God as last resort not FIRST resort.</a:t>
            </a:r>
          </a:p>
        </p:txBody>
      </p:sp>
    </p:spTree>
    <p:extLst>
      <p:ext uri="{BB962C8B-B14F-4D97-AF65-F5344CB8AC3E}">
        <p14:creationId xmlns:p14="http://schemas.microsoft.com/office/powerpoint/2010/main" val="415827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700916" y="989870"/>
            <a:ext cx="7320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exalt created things into places of worship that belong only to God.</a:t>
            </a:r>
          </a:p>
        </p:txBody>
      </p:sp>
    </p:spTree>
    <p:extLst>
      <p:ext uri="{BB962C8B-B14F-4D97-AF65-F5344CB8AC3E}">
        <p14:creationId xmlns:p14="http://schemas.microsoft.com/office/powerpoint/2010/main" val="94815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711574"/>
            <a:ext cx="7320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devalue God’s nature and reputation and attribute to Him acts that He is not involved in.</a:t>
            </a:r>
          </a:p>
        </p:txBody>
      </p:sp>
    </p:spTree>
    <p:extLst>
      <p:ext uri="{BB962C8B-B14F-4D97-AF65-F5344CB8AC3E}">
        <p14:creationId xmlns:p14="http://schemas.microsoft.com/office/powerpoint/2010/main" val="368922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711574"/>
            <a:ext cx="7320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over-indulge and overdo in the physical to the point of forgetting God (spiritual)</a:t>
            </a:r>
          </a:p>
        </p:txBody>
      </p:sp>
    </p:spTree>
    <p:extLst>
      <p:ext uri="{BB962C8B-B14F-4D97-AF65-F5344CB8AC3E}">
        <p14:creationId xmlns:p14="http://schemas.microsoft.com/office/powerpoint/2010/main" val="2083214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#5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883801"/>
            <a:ext cx="7320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dis-honor and resent those who are not useful for the future.</a:t>
            </a:r>
          </a:p>
        </p:txBody>
      </p:sp>
    </p:spTree>
    <p:extLst>
      <p:ext uri="{BB962C8B-B14F-4D97-AF65-F5344CB8AC3E}">
        <p14:creationId xmlns:p14="http://schemas.microsoft.com/office/powerpoint/2010/main" val="10808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#6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883801"/>
            <a:ext cx="7320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devalue people and see their life as an obstacle or a problem to be solved only by death.</a:t>
            </a:r>
          </a:p>
        </p:txBody>
      </p:sp>
    </p:spTree>
    <p:extLst>
      <p:ext uri="{BB962C8B-B14F-4D97-AF65-F5344CB8AC3E}">
        <p14:creationId xmlns:p14="http://schemas.microsoft.com/office/powerpoint/2010/main" val="1009141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#7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612844"/>
            <a:ext cx="7320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view marriage as a contract of the earth rather than a covenant before heaven.</a:t>
            </a:r>
          </a:p>
        </p:txBody>
      </p:sp>
    </p:spTree>
    <p:extLst>
      <p:ext uri="{BB962C8B-B14F-4D97-AF65-F5344CB8AC3E}">
        <p14:creationId xmlns:p14="http://schemas.microsoft.com/office/powerpoint/2010/main" val="32575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612844"/>
            <a:ext cx="7320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view material imbalance as only solvable through some sort of theft.</a:t>
            </a:r>
          </a:p>
        </p:txBody>
      </p:sp>
    </p:spTree>
    <p:extLst>
      <p:ext uri="{BB962C8B-B14F-4D97-AF65-F5344CB8AC3E}">
        <p14:creationId xmlns:p14="http://schemas.microsoft.com/office/powerpoint/2010/main" val="281287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#9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1243845"/>
            <a:ext cx="73208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betray those closest to them with a noble rationale.</a:t>
            </a:r>
          </a:p>
        </p:txBody>
      </p:sp>
    </p:spTree>
    <p:extLst>
      <p:ext uri="{BB962C8B-B14F-4D97-AF65-F5344CB8AC3E}">
        <p14:creationId xmlns:p14="http://schemas.microsoft.com/office/powerpoint/2010/main" val="4132987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#10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780019"/>
            <a:ext cx="7320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Human nature tends to embrace jealousy and envy as helpful energy propelling them towards their goals.</a:t>
            </a:r>
          </a:p>
        </p:txBody>
      </p:sp>
    </p:spTree>
    <p:extLst>
      <p:ext uri="{BB962C8B-B14F-4D97-AF65-F5344CB8AC3E}">
        <p14:creationId xmlns:p14="http://schemas.microsoft.com/office/powerpoint/2010/main" val="214561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306603" y="753719"/>
              <a:ext cx="357448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FOUR LIGHTS</a:t>
              </a:r>
              <a:endParaRPr lang="en-US" sz="4200" dirty="0">
                <a:solidFill>
                  <a:srgbClr val="FF993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494290" y="213127"/>
            <a:ext cx="71750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LOVE</a:t>
            </a:r>
          </a:p>
          <a:p>
            <a:pPr algn="ctr"/>
            <a:r>
              <a:rPr lang="en-US" sz="9600" b="1" dirty="0"/>
              <a:t>HUMILITY</a:t>
            </a:r>
            <a:br>
              <a:rPr lang="en-US" sz="9600" b="1" dirty="0"/>
            </a:br>
            <a:r>
              <a:rPr lang="en-US" sz="9600" b="1" dirty="0"/>
              <a:t>WISDOM</a:t>
            </a:r>
            <a:br>
              <a:rPr lang="en-US" sz="9600" b="1" dirty="0"/>
            </a:br>
            <a:r>
              <a:rPr lang="en-US" sz="9600" b="1" dirty="0"/>
              <a:t>TRUTH</a:t>
            </a:r>
          </a:p>
        </p:txBody>
      </p:sp>
    </p:spTree>
    <p:extLst>
      <p:ext uri="{BB962C8B-B14F-4D97-AF65-F5344CB8AC3E}">
        <p14:creationId xmlns:p14="http://schemas.microsoft.com/office/powerpoint/2010/main" val="97011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52312" y="459015"/>
            <a:ext cx="74204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The Ten Commandments do not grant life – they condemn the human nature to eternal capital punishment</a:t>
            </a:r>
          </a:p>
        </p:txBody>
      </p:sp>
    </p:spTree>
    <p:extLst>
      <p:ext uri="{BB962C8B-B14F-4D97-AF65-F5344CB8AC3E}">
        <p14:creationId xmlns:p14="http://schemas.microsoft.com/office/powerpoint/2010/main" val="3255142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52312" y="459015"/>
            <a:ext cx="74204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The Law of God condemns the wickedness, iniquity, and sin of human nature…</a:t>
            </a:r>
          </a:p>
        </p:txBody>
      </p:sp>
    </p:spTree>
    <p:extLst>
      <p:ext uri="{BB962C8B-B14F-4D97-AF65-F5344CB8AC3E}">
        <p14:creationId xmlns:p14="http://schemas.microsoft.com/office/powerpoint/2010/main" val="54473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14567" y="780019"/>
            <a:ext cx="7320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BUT Jesus came to take the punishment due that human nature in order to give us a new nature!</a:t>
            </a:r>
          </a:p>
        </p:txBody>
      </p:sp>
    </p:spTree>
    <p:extLst>
      <p:ext uri="{BB962C8B-B14F-4D97-AF65-F5344CB8AC3E}">
        <p14:creationId xmlns:p14="http://schemas.microsoft.com/office/powerpoint/2010/main" val="256416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405198" y="753719"/>
              <a:ext cx="3485321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TRUTH: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Naked &amp; Unashamed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6096000" y="2413337"/>
            <a:ext cx="4390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</a:rPr>
              <a:t>God is LIGHT</a:t>
            </a:r>
          </a:p>
        </p:txBody>
      </p:sp>
    </p:spTree>
    <p:extLst>
      <p:ext uri="{BB962C8B-B14F-4D97-AF65-F5344CB8AC3E}">
        <p14:creationId xmlns:p14="http://schemas.microsoft.com/office/powerpoint/2010/main" val="314539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405198" y="753719"/>
              <a:ext cx="3485321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TRUTH: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Naked &amp; Unashamed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700916" y="989870"/>
            <a:ext cx="7320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</a:rPr>
              <a:t>The choice that Adam and Eve made was truth vs evil…</a:t>
            </a:r>
          </a:p>
          <a:p>
            <a:endParaRPr lang="en-US" sz="6000" b="1" dirty="0">
              <a:solidFill>
                <a:srgbClr val="000000"/>
              </a:solidFill>
            </a:endParaRPr>
          </a:p>
          <a:p>
            <a:r>
              <a:rPr lang="en-US" sz="6000" b="1" dirty="0">
                <a:solidFill>
                  <a:srgbClr val="000000"/>
                </a:solidFill>
              </a:rPr>
              <a:t>Light vs Darkness</a:t>
            </a:r>
          </a:p>
        </p:txBody>
      </p:sp>
    </p:spTree>
    <p:extLst>
      <p:ext uri="{BB962C8B-B14F-4D97-AF65-F5344CB8AC3E}">
        <p14:creationId xmlns:p14="http://schemas.microsoft.com/office/powerpoint/2010/main" val="120858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405198" y="753719"/>
              <a:ext cx="3485321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TRUTH: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Naked &amp; Unashamed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700916" y="989870"/>
            <a:ext cx="73208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</a:rPr>
              <a:t>Lucifer offers us:</a:t>
            </a:r>
          </a:p>
          <a:p>
            <a:endParaRPr lang="en-US" sz="6000" b="1" dirty="0">
              <a:solidFill>
                <a:srgbClr val="000000"/>
              </a:solidFill>
            </a:endParaRPr>
          </a:p>
          <a:p>
            <a:r>
              <a:rPr lang="en-US" sz="5400" b="1" dirty="0">
                <a:solidFill>
                  <a:srgbClr val="000000"/>
                </a:solidFill>
              </a:rPr>
              <a:t>S PIN</a:t>
            </a:r>
          </a:p>
          <a:p>
            <a:r>
              <a:rPr lang="en-US" sz="5400" b="1" dirty="0">
                <a:solidFill>
                  <a:srgbClr val="000000"/>
                </a:solidFill>
              </a:rPr>
              <a:t>T ORTURED LOGIC</a:t>
            </a:r>
          </a:p>
          <a:p>
            <a:r>
              <a:rPr lang="en-US" sz="5400" b="1" dirty="0">
                <a:solidFill>
                  <a:srgbClr val="000000"/>
                </a:solidFill>
              </a:rPr>
              <a:t>A SSERTED FALSEHOODS</a:t>
            </a:r>
          </a:p>
          <a:p>
            <a:r>
              <a:rPr lang="en-US" sz="5400" b="1" dirty="0">
                <a:solidFill>
                  <a:srgbClr val="000000"/>
                </a:solidFill>
              </a:rPr>
              <a:t>R EPARSING LANGUAGE</a:t>
            </a:r>
          </a:p>
        </p:txBody>
      </p:sp>
    </p:spTree>
    <p:extLst>
      <p:ext uri="{BB962C8B-B14F-4D97-AF65-F5344CB8AC3E}">
        <p14:creationId xmlns:p14="http://schemas.microsoft.com/office/powerpoint/2010/main" val="197325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405198" y="753719"/>
              <a:ext cx="3485321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TRUTH: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Naked &amp; Unashamed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700916" y="1904270"/>
            <a:ext cx="7320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</a:rPr>
              <a:t>TRUTH is essential aspect of the LIGHT OF JESUS.</a:t>
            </a:r>
          </a:p>
        </p:txBody>
      </p:sp>
    </p:spTree>
    <p:extLst>
      <p:ext uri="{BB962C8B-B14F-4D97-AF65-F5344CB8AC3E}">
        <p14:creationId xmlns:p14="http://schemas.microsoft.com/office/powerpoint/2010/main" val="360257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405198" y="753719"/>
              <a:ext cx="3485321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TRUTH: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Naked &amp; Unashamed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92885" y="459015"/>
            <a:ext cx="7320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</a:rPr>
              <a:t>Jesus identified the problem with humanity…”They prefer darkness to light because their deeds are evil.” </a:t>
            </a:r>
          </a:p>
        </p:txBody>
      </p:sp>
    </p:spTree>
    <p:extLst>
      <p:ext uri="{BB962C8B-B14F-4D97-AF65-F5344CB8AC3E}">
        <p14:creationId xmlns:p14="http://schemas.microsoft.com/office/powerpoint/2010/main" val="317083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587442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5065141" y="3906112"/>
            <a:ext cx="7320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Col. Jessup:  </a:t>
            </a:r>
            <a:r>
              <a:rPr lang="en-US" sz="2800" dirty="0"/>
              <a:t>You want answers?</a:t>
            </a:r>
          </a:p>
          <a:p>
            <a:r>
              <a:rPr lang="en-US" sz="2800" b="1" dirty="0" err="1"/>
              <a:t>Kaffee</a:t>
            </a:r>
            <a:r>
              <a:rPr lang="en-US" sz="2800" dirty="0"/>
              <a:t>: I think I'm entitled to…</a:t>
            </a:r>
          </a:p>
          <a:p>
            <a:r>
              <a:rPr lang="en-US" sz="2800" b="1" dirty="0"/>
              <a:t>Col. Jessup</a:t>
            </a:r>
            <a:r>
              <a:rPr lang="en-US" sz="2800" dirty="0"/>
              <a:t>: You want answers?</a:t>
            </a:r>
          </a:p>
          <a:p>
            <a:r>
              <a:rPr lang="en-US" sz="2800" b="1" dirty="0" err="1"/>
              <a:t>Kaffee</a:t>
            </a:r>
            <a:r>
              <a:rPr lang="en-US" sz="2800" dirty="0"/>
              <a:t>: I WANT THE TRUTH!</a:t>
            </a:r>
          </a:p>
          <a:p>
            <a:r>
              <a:rPr lang="en-US" sz="2800" b="1" dirty="0"/>
              <a:t>Col. Jessup: </a:t>
            </a:r>
            <a:r>
              <a:rPr lang="en-US" sz="2800" dirty="0"/>
              <a:t>YOU CAN'T HANDLE THE TRUTH!</a:t>
            </a:r>
            <a:endParaRPr lang="en-US" sz="6000" b="1" dirty="0">
              <a:solidFill>
                <a:srgbClr val="000000"/>
              </a:solidFill>
            </a:endParaRPr>
          </a:p>
        </p:txBody>
      </p:sp>
      <p:pic>
        <p:nvPicPr>
          <p:cNvPr id="3" name="Picture 2" descr="A group of people standing in front of a television&#10;&#10;Description automatically generated">
            <a:extLst>
              <a:ext uri="{FF2B5EF4-FFF2-40B4-BE49-F238E27FC236}">
                <a16:creationId xmlns:a16="http://schemas.microsoft.com/office/drawing/2014/main" id="{F6150A70-0CF1-47C7-9262-5C08E31879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4" b="6184"/>
          <a:stretch/>
        </p:blipFill>
        <p:spPr>
          <a:xfrm>
            <a:off x="4442289" y="330552"/>
            <a:ext cx="4572000" cy="3004930"/>
          </a:xfrm>
          <a:prstGeom prst="rect">
            <a:avLst/>
          </a:prstGeom>
        </p:spPr>
      </p:pic>
      <p:pic>
        <p:nvPicPr>
          <p:cNvPr id="13" name="Picture 1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D035EF86-1E07-46BE-8CFD-EB569DA16E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634" y="330552"/>
            <a:ext cx="2766008" cy="300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2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587442"/>
              <a:ext cx="3782489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TEN INCONVENIENTTRUTHS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871181" y="2043077"/>
            <a:ext cx="73208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CAN WE HANDLE THE TRUTH?</a:t>
            </a:r>
            <a:endParaRPr lang="en-US" sz="16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3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441</Words>
  <Application>Microsoft Office PowerPoint</Application>
  <PresentationFormat>Widescreen</PresentationFormat>
  <Paragraphs>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The Seven-Fold Spirit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Seven-Fold Spirit of God</dc:title>
  <dc:creator>Douglas Martin</dc:creator>
  <cp:lastModifiedBy>Douglas Martin</cp:lastModifiedBy>
  <cp:revision>64</cp:revision>
  <cp:lastPrinted>2019-04-07T14:09:25Z</cp:lastPrinted>
  <dcterms:created xsi:type="dcterms:W3CDTF">2019-02-03T14:01:23Z</dcterms:created>
  <dcterms:modified xsi:type="dcterms:W3CDTF">2019-05-19T13:13:54Z</dcterms:modified>
</cp:coreProperties>
</file>