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1" r:id="rId4"/>
    <p:sldId id="259" r:id="rId5"/>
    <p:sldId id="260" r:id="rId6"/>
    <p:sldId id="262" r:id="rId7"/>
    <p:sldId id="263" r:id="rId8"/>
    <p:sldId id="264" r:id="rId9"/>
    <p:sldId id="265" r:id="rId10"/>
    <p:sldId id="266" r:id="rId11"/>
    <p:sldId id="267" r:id="rId12"/>
    <p:sldId id="268" r:id="rId13"/>
    <p:sldId id="269" r:id="rId14"/>
    <p:sldId id="270" r:id="rId15"/>
    <p:sldId id="272"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p:normalViewPr>
  <p:slideViewPr>
    <p:cSldViewPr snapToGrid="0">
      <p:cViewPr varScale="1">
        <p:scale>
          <a:sx n="56" d="100"/>
          <a:sy n="56" d="100"/>
        </p:scale>
        <p:origin x="69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285144B0-3579-4135-9A23-79E645235C81}" type="datetimeFigureOut">
              <a:rPr lang="en-US" smtClean="0"/>
              <a:t>05/19/2019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2345078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5144B0-3579-4135-9A23-79E645235C81}" type="datetimeFigureOut">
              <a:rPr lang="en-US" smtClean="0"/>
              <a:t>05/19/2019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2778852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85144B0-3579-4135-9A23-79E645235C81}" type="datetimeFigureOut">
              <a:rPr lang="en-US" smtClean="0"/>
              <a:t>05/19/2019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3123639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85144B0-3579-4135-9A23-79E645235C81}" type="datetimeFigureOut">
              <a:rPr lang="en-US" smtClean="0"/>
              <a:t>05/19/2019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4161896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144B0-3579-4135-9A23-79E645235C81}" type="datetimeFigureOut">
              <a:rPr lang="en-US" smtClean="0"/>
              <a:t>05/19/2019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3919108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85144B0-3579-4135-9A23-79E645235C81}" type="datetimeFigureOut">
              <a:rPr lang="en-US" smtClean="0"/>
              <a:t>05/19/2019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3816886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85144B0-3579-4135-9A23-79E645235C81}" type="datetimeFigureOut">
              <a:rPr lang="en-US" smtClean="0"/>
              <a:t>05/19/2019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1538120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285144B0-3579-4135-9A23-79E645235C81}" type="datetimeFigureOut">
              <a:rPr lang="en-US" smtClean="0"/>
              <a:t>05/19/2019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12877188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285144B0-3579-4135-9A23-79E645235C81}" type="datetimeFigureOut">
              <a:rPr lang="en-US" smtClean="0"/>
              <a:t>05/19/2019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90114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144B0-3579-4135-9A23-79E645235C81}" type="datetimeFigureOut">
              <a:rPr lang="en-US" smtClean="0"/>
              <a:t>05/19/2019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2287181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144B0-3579-4135-9A23-79E645235C81}" type="datetimeFigureOut">
              <a:rPr lang="en-US" smtClean="0"/>
              <a:t>05/19/2019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195152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5144B0-3579-4135-9A23-79E645235C81}" type="datetimeFigureOut">
              <a:rPr lang="en-US" smtClean="0"/>
              <a:t>05/19/2019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2797396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5144B0-3579-4135-9A23-79E645235C81}" type="datetimeFigureOut">
              <a:rPr lang="en-US" smtClean="0"/>
              <a:t>05/19/2019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523766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5144B0-3579-4135-9A23-79E645235C81}" type="datetimeFigureOut">
              <a:rPr lang="en-US" smtClean="0"/>
              <a:t>05/19/2019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1677758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144B0-3579-4135-9A23-79E645235C81}" type="datetimeFigureOut">
              <a:rPr lang="en-US" smtClean="0"/>
              <a:t>05/19/2019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2043079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5144B0-3579-4135-9A23-79E645235C81}" type="datetimeFigureOut">
              <a:rPr lang="en-US" smtClean="0"/>
              <a:t>05/19/2019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117838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5144B0-3579-4135-9A23-79E645235C81}" type="datetimeFigureOut">
              <a:rPr lang="en-US" smtClean="0"/>
              <a:t>05/19/2019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1E9230F-506B-4CA0-AAEE-5C356E46C323}" type="slidenum">
              <a:rPr lang="en-US" smtClean="0"/>
              <a:t>‹#›</a:t>
            </a:fld>
            <a:endParaRPr lang="en-US"/>
          </a:p>
        </p:txBody>
      </p:sp>
    </p:spTree>
    <p:extLst>
      <p:ext uri="{BB962C8B-B14F-4D97-AF65-F5344CB8AC3E}">
        <p14:creationId xmlns:p14="http://schemas.microsoft.com/office/powerpoint/2010/main" val="2944047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85144B0-3579-4135-9A23-79E645235C81}" type="datetimeFigureOut">
              <a:rPr lang="en-US" smtClean="0"/>
              <a:t>05/19/2019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1E9230F-506B-4CA0-AAEE-5C356E46C323}" type="slidenum">
              <a:rPr lang="en-US" smtClean="0"/>
              <a:t>‹#›</a:t>
            </a:fld>
            <a:endParaRPr lang="en-US"/>
          </a:p>
        </p:txBody>
      </p:sp>
    </p:spTree>
    <p:extLst>
      <p:ext uri="{BB962C8B-B14F-4D97-AF65-F5344CB8AC3E}">
        <p14:creationId xmlns:p14="http://schemas.microsoft.com/office/powerpoint/2010/main" val="27435841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C322A-20D3-49CA-A1F6-A429627E1CDA}"/>
              </a:ext>
            </a:extLst>
          </p:cNvPr>
          <p:cNvSpPr>
            <a:spLocks noGrp="1"/>
          </p:cNvSpPr>
          <p:nvPr>
            <p:ph type="ctrTitle"/>
          </p:nvPr>
        </p:nvSpPr>
        <p:spPr>
          <a:xfrm>
            <a:off x="577734" y="599507"/>
            <a:ext cx="8991600" cy="1645920"/>
          </a:xfrm>
        </p:spPr>
        <p:txBody>
          <a:bodyPr/>
          <a:lstStyle/>
          <a:p>
            <a:r>
              <a:rPr lang="en-US" sz="6000" dirty="0"/>
              <a:t>Imitators</a:t>
            </a:r>
          </a:p>
        </p:txBody>
      </p:sp>
      <p:sp>
        <p:nvSpPr>
          <p:cNvPr id="3" name="Subtitle 2">
            <a:extLst>
              <a:ext uri="{FF2B5EF4-FFF2-40B4-BE49-F238E27FC236}">
                <a16:creationId xmlns:a16="http://schemas.microsoft.com/office/drawing/2014/main" id="{4D166A1E-4515-47F4-96A0-DBBB7F5FB59E}"/>
              </a:ext>
            </a:extLst>
          </p:cNvPr>
          <p:cNvSpPr>
            <a:spLocks noGrp="1"/>
          </p:cNvSpPr>
          <p:nvPr>
            <p:ph type="subTitle" idx="1"/>
          </p:nvPr>
        </p:nvSpPr>
        <p:spPr/>
        <p:txBody>
          <a:bodyPr>
            <a:normAutofit/>
          </a:bodyPr>
          <a:lstStyle/>
          <a:p>
            <a:r>
              <a:rPr lang="en-US" sz="3200" dirty="0"/>
              <a:t>Ephesians 5:1-2</a:t>
            </a:r>
          </a:p>
        </p:txBody>
      </p:sp>
    </p:spTree>
    <p:extLst>
      <p:ext uri="{BB962C8B-B14F-4D97-AF65-F5344CB8AC3E}">
        <p14:creationId xmlns:p14="http://schemas.microsoft.com/office/powerpoint/2010/main" val="1811108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500"/>
            <a:ext cx="8825659" cy="4113184"/>
          </a:xfrm>
        </p:spPr>
        <p:txBody>
          <a:bodyPr>
            <a:normAutofit/>
          </a:bodyPr>
          <a:lstStyle/>
          <a:p>
            <a:pPr marL="0" indent="0">
              <a:buNone/>
            </a:pPr>
            <a:r>
              <a:rPr lang="en-US" sz="2800" dirty="0"/>
              <a:t>Psalm 119:9 (NLT)</a:t>
            </a:r>
          </a:p>
          <a:p>
            <a:pPr marL="0" indent="0">
              <a:buNone/>
            </a:pPr>
            <a:endParaRPr lang="en-US" dirty="0"/>
          </a:p>
          <a:p>
            <a:pPr marL="0" indent="0" algn="ctr">
              <a:buNone/>
            </a:pPr>
            <a:r>
              <a:rPr lang="en-US" sz="3200" b="1" baseline="30000" dirty="0"/>
              <a:t>9 </a:t>
            </a:r>
            <a:r>
              <a:rPr lang="en-US" sz="3200" dirty="0"/>
              <a:t>How can a young person stay pure?</a:t>
            </a:r>
            <a:br>
              <a:rPr lang="en-US" sz="3200" dirty="0"/>
            </a:br>
            <a:r>
              <a:rPr lang="en-US" sz="3200" dirty="0"/>
              <a:t>    By obeying your word.</a:t>
            </a:r>
          </a:p>
          <a:p>
            <a:endParaRPr lang="en-US" dirty="0"/>
          </a:p>
        </p:txBody>
      </p:sp>
    </p:spTree>
    <p:extLst>
      <p:ext uri="{BB962C8B-B14F-4D97-AF65-F5344CB8AC3E}">
        <p14:creationId xmlns:p14="http://schemas.microsoft.com/office/powerpoint/2010/main" val="4251978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500"/>
            <a:ext cx="8825659" cy="4113184"/>
          </a:xfrm>
        </p:spPr>
        <p:txBody>
          <a:bodyPr>
            <a:normAutofit/>
          </a:bodyPr>
          <a:lstStyle/>
          <a:p>
            <a:pPr marL="0" indent="0">
              <a:buNone/>
            </a:pPr>
            <a:r>
              <a:rPr lang="en-US" sz="2800" dirty="0"/>
              <a:t>Matthew 4:4 (NLT)</a:t>
            </a:r>
          </a:p>
          <a:p>
            <a:pPr marL="0" indent="0">
              <a:buNone/>
            </a:pPr>
            <a:endParaRPr lang="en-US" dirty="0"/>
          </a:p>
          <a:p>
            <a:pPr marL="0" indent="0" algn="ctr">
              <a:buNone/>
            </a:pPr>
            <a:r>
              <a:rPr lang="en-US" sz="3200" b="1" baseline="30000" dirty="0"/>
              <a:t>4 </a:t>
            </a:r>
            <a:r>
              <a:rPr lang="en-US" sz="3200" dirty="0"/>
              <a:t>But Jesus told him, “No! The Scriptures say, People do not live by bread alone, but by every word that comes from the mouth of God.</a:t>
            </a:r>
          </a:p>
          <a:p>
            <a:endParaRPr lang="en-US" dirty="0"/>
          </a:p>
        </p:txBody>
      </p:sp>
    </p:spTree>
    <p:extLst>
      <p:ext uri="{BB962C8B-B14F-4D97-AF65-F5344CB8AC3E}">
        <p14:creationId xmlns:p14="http://schemas.microsoft.com/office/powerpoint/2010/main" val="347533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499"/>
            <a:ext cx="8825659" cy="4104871"/>
          </a:xfrm>
        </p:spPr>
        <p:txBody>
          <a:bodyPr>
            <a:normAutofit/>
          </a:bodyPr>
          <a:lstStyle/>
          <a:p>
            <a:pPr marL="0" indent="0">
              <a:buNone/>
            </a:pPr>
            <a:endParaRPr lang="en-US" sz="2800" dirty="0"/>
          </a:p>
          <a:p>
            <a:pPr marL="0" indent="0" algn="ctr">
              <a:buNone/>
            </a:pPr>
            <a:endParaRPr lang="en-US" b="1" dirty="0"/>
          </a:p>
          <a:p>
            <a:pPr marL="0" indent="0" algn="ctr">
              <a:buNone/>
            </a:pPr>
            <a:endParaRPr lang="en-US" sz="3200" b="1" dirty="0"/>
          </a:p>
          <a:p>
            <a:pPr marL="0" indent="0" algn="ctr">
              <a:buNone/>
            </a:pPr>
            <a:r>
              <a:rPr lang="en-US" sz="3200" dirty="0"/>
              <a:t>Because we stay connected to Him</a:t>
            </a:r>
          </a:p>
        </p:txBody>
      </p:sp>
    </p:spTree>
    <p:extLst>
      <p:ext uri="{BB962C8B-B14F-4D97-AF65-F5344CB8AC3E}">
        <p14:creationId xmlns:p14="http://schemas.microsoft.com/office/powerpoint/2010/main" val="2092052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500"/>
            <a:ext cx="8825659" cy="4113184"/>
          </a:xfrm>
        </p:spPr>
        <p:txBody>
          <a:bodyPr>
            <a:normAutofit/>
          </a:bodyPr>
          <a:lstStyle/>
          <a:p>
            <a:pPr marL="0" indent="0">
              <a:buNone/>
            </a:pPr>
            <a:r>
              <a:rPr lang="en-US" sz="2800" dirty="0"/>
              <a:t>Matthew 26:41 (NLT)</a:t>
            </a:r>
          </a:p>
          <a:p>
            <a:pPr marL="0" indent="0">
              <a:buNone/>
            </a:pPr>
            <a:endParaRPr lang="en-US" dirty="0"/>
          </a:p>
          <a:p>
            <a:pPr marL="0" indent="0" algn="ctr">
              <a:buNone/>
            </a:pPr>
            <a:r>
              <a:rPr lang="en-US" sz="3200" b="1" baseline="30000" dirty="0"/>
              <a:t>41 </a:t>
            </a:r>
            <a:r>
              <a:rPr lang="en-US" sz="3200" dirty="0"/>
              <a:t>Keep watch and pray, so that you will not give in to temptation. For the spirit is willing, but the body is weak!”</a:t>
            </a:r>
          </a:p>
          <a:p>
            <a:endParaRPr lang="en-US" dirty="0"/>
          </a:p>
        </p:txBody>
      </p:sp>
    </p:spTree>
    <p:extLst>
      <p:ext uri="{BB962C8B-B14F-4D97-AF65-F5344CB8AC3E}">
        <p14:creationId xmlns:p14="http://schemas.microsoft.com/office/powerpoint/2010/main" val="342254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500"/>
            <a:ext cx="8825659" cy="4113184"/>
          </a:xfrm>
        </p:spPr>
        <p:txBody>
          <a:bodyPr>
            <a:normAutofit/>
          </a:bodyPr>
          <a:lstStyle/>
          <a:p>
            <a:pPr marL="0" indent="0">
              <a:buNone/>
            </a:pPr>
            <a:r>
              <a:rPr lang="en-US" sz="2800" dirty="0"/>
              <a:t>Luke 5:16 (NLT)</a:t>
            </a:r>
          </a:p>
          <a:p>
            <a:pPr marL="0" indent="0">
              <a:buNone/>
            </a:pPr>
            <a:endParaRPr lang="en-US" dirty="0"/>
          </a:p>
          <a:p>
            <a:pPr marL="0" indent="0" algn="ctr">
              <a:buNone/>
            </a:pPr>
            <a:r>
              <a:rPr lang="en-US" sz="3200" b="1" baseline="30000" dirty="0"/>
              <a:t>16 </a:t>
            </a:r>
            <a:r>
              <a:rPr lang="en-US" sz="3200" dirty="0"/>
              <a:t>But Jesus often withdrew to the wilderness for prayer.</a:t>
            </a:r>
          </a:p>
          <a:p>
            <a:endParaRPr lang="en-US" dirty="0"/>
          </a:p>
        </p:txBody>
      </p:sp>
    </p:spTree>
    <p:extLst>
      <p:ext uri="{BB962C8B-B14F-4D97-AF65-F5344CB8AC3E}">
        <p14:creationId xmlns:p14="http://schemas.microsoft.com/office/powerpoint/2010/main" val="2897230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499"/>
            <a:ext cx="8825659" cy="4104871"/>
          </a:xfrm>
        </p:spPr>
        <p:txBody>
          <a:bodyPr>
            <a:normAutofit/>
          </a:bodyPr>
          <a:lstStyle/>
          <a:p>
            <a:pPr marL="0" indent="0">
              <a:buNone/>
            </a:pPr>
            <a:endParaRPr lang="en-US" sz="2800" dirty="0"/>
          </a:p>
          <a:p>
            <a:pPr marL="0" indent="0" algn="ctr">
              <a:buNone/>
            </a:pPr>
            <a:endParaRPr lang="en-US" b="1" dirty="0"/>
          </a:p>
          <a:p>
            <a:pPr marL="0" indent="0" algn="ctr">
              <a:buNone/>
            </a:pPr>
            <a:endParaRPr lang="en-US" sz="3200" b="1" dirty="0"/>
          </a:p>
          <a:p>
            <a:pPr marL="0" indent="0" algn="ctr">
              <a:buNone/>
            </a:pPr>
            <a:r>
              <a:rPr lang="en-US" sz="3200" dirty="0"/>
              <a:t>Be </a:t>
            </a:r>
            <a:r>
              <a:rPr lang="en-US" sz="3200"/>
              <a:t>like God </a:t>
            </a:r>
            <a:r>
              <a:rPr lang="en-US" sz="3200" dirty="0"/>
              <a:t>or don’t take on His identity</a:t>
            </a:r>
          </a:p>
        </p:txBody>
      </p:sp>
    </p:spTree>
    <p:extLst>
      <p:ext uri="{BB962C8B-B14F-4D97-AF65-F5344CB8AC3E}">
        <p14:creationId xmlns:p14="http://schemas.microsoft.com/office/powerpoint/2010/main" val="3407748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500"/>
            <a:ext cx="8825659" cy="4113184"/>
          </a:xfrm>
        </p:spPr>
        <p:txBody>
          <a:bodyPr>
            <a:normAutofit/>
          </a:bodyPr>
          <a:lstStyle/>
          <a:p>
            <a:pPr marL="0" indent="0">
              <a:buNone/>
            </a:pPr>
            <a:r>
              <a:rPr lang="en-US" sz="2800" dirty="0"/>
              <a:t>1 John 3:10 (NLT)</a:t>
            </a:r>
          </a:p>
          <a:p>
            <a:pPr marL="0" indent="0">
              <a:buNone/>
            </a:pPr>
            <a:endParaRPr lang="en-US" dirty="0"/>
          </a:p>
          <a:p>
            <a:pPr marL="0" indent="0" algn="ctr">
              <a:buNone/>
            </a:pPr>
            <a:r>
              <a:rPr lang="en-US" sz="3200" b="1" baseline="30000" dirty="0"/>
              <a:t>10 </a:t>
            </a:r>
            <a:r>
              <a:rPr lang="en-US" sz="3200" dirty="0"/>
              <a:t>So now we can tell who are children of God and who are children of the devil. Anyone who does not live righteously and does not love other believers does not belong to God.</a:t>
            </a:r>
          </a:p>
          <a:p>
            <a:endParaRPr lang="en-US" dirty="0"/>
          </a:p>
        </p:txBody>
      </p:sp>
    </p:spTree>
    <p:extLst>
      <p:ext uri="{BB962C8B-B14F-4D97-AF65-F5344CB8AC3E}">
        <p14:creationId xmlns:p14="http://schemas.microsoft.com/office/powerpoint/2010/main" val="1913230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499"/>
            <a:ext cx="8825659" cy="4104871"/>
          </a:xfrm>
        </p:spPr>
        <p:txBody>
          <a:bodyPr>
            <a:normAutofit/>
          </a:bodyPr>
          <a:lstStyle/>
          <a:p>
            <a:pPr marL="0" indent="0">
              <a:buNone/>
            </a:pPr>
            <a:r>
              <a:rPr lang="en-US" sz="2800" dirty="0"/>
              <a:t>Ephesians 5:1-2 (NLT)</a:t>
            </a:r>
          </a:p>
          <a:p>
            <a:pPr marL="0" indent="0" algn="ctr">
              <a:buNone/>
            </a:pPr>
            <a:endParaRPr lang="en-US" b="1" dirty="0"/>
          </a:p>
          <a:p>
            <a:pPr marL="0" indent="0" algn="ctr">
              <a:buNone/>
            </a:pPr>
            <a:r>
              <a:rPr lang="en-US" sz="3200" b="1" dirty="0"/>
              <a:t>5 </a:t>
            </a:r>
            <a:r>
              <a:rPr lang="en-US" sz="3200" dirty="0"/>
              <a:t>Imitate God, therefore, in everything you do, because you are his dear children. </a:t>
            </a:r>
            <a:r>
              <a:rPr lang="en-US" sz="3200" b="1" baseline="30000" dirty="0"/>
              <a:t>2 </a:t>
            </a:r>
            <a:r>
              <a:rPr lang="en-US" sz="3200" dirty="0"/>
              <a:t>Live a life filled with love, following the example of Christ. He loved us and offered himself as a sacrifice for us, a pleasing aroma to God.</a:t>
            </a:r>
          </a:p>
        </p:txBody>
      </p:sp>
    </p:spTree>
    <p:extLst>
      <p:ext uri="{BB962C8B-B14F-4D97-AF65-F5344CB8AC3E}">
        <p14:creationId xmlns:p14="http://schemas.microsoft.com/office/powerpoint/2010/main" val="253897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499"/>
            <a:ext cx="8825659" cy="4104871"/>
          </a:xfrm>
        </p:spPr>
        <p:txBody>
          <a:bodyPr>
            <a:normAutofit/>
          </a:bodyPr>
          <a:lstStyle/>
          <a:p>
            <a:pPr marL="0" indent="0">
              <a:buNone/>
            </a:pPr>
            <a:endParaRPr lang="en-US" sz="2800" dirty="0"/>
          </a:p>
          <a:p>
            <a:pPr marL="0" indent="0" algn="ctr">
              <a:buNone/>
            </a:pPr>
            <a:endParaRPr lang="en-US" b="1" dirty="0"/>
          </a:p>
          <a:p>
            <a:pPr marL="0" indent="0" algn="ctr">
              <a:buNone/>
            </a:pPr>
            <a:endParaRPr lang="en-US" sz="3200" b="1" dirty="0"/>
          </a:p>
          <a:p>
            <a:pPr marL="0" indent="0" algn="ctr">
              <a:buNone/>
            </a:pPr>
            <a:r>
              <a:rPr lang="en-US" sz="3200" dirty="0"/>
              <a:t>Because of His nature in us</a:t>
            </a:r>
          </a:p>
        </p:txBody>
      </p:sp>
    </p:spTree>
    <p:extLst>
      <p:ext uri="{BB962C8B-B14F-4D97-AF65-F5344CB8AC3E}">
        <p14:creationId xmlns:p14="http://schemas.microsoft.com/office/powerpoint/2010/main" val="2836633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500"/>
            <a:ext cx="8825659" cy="4113184"/>
          </a:xfrm>
        </p:spPr>
        <p:txBody>
          <a:bodyPr>
            <a:normAutofit/>
          </a:bodyPr>
          <a:lstStyle/>
          <a:p>
            <a:pPr marL="0" indent="0">
              <a:buNone/>
            </a:pPr>
            <a:r>
              <a:rPr lang="en-US" sz="2800" dirty="0"/>
              <a:t>2 Peter 1:4 (NLT)</a:t>
            </a:r>
          </a:p>
          <a:p>
            <a:pPr marL="0" indent="0" algn="ctr">
              <a:buNone/>
            </a:pPr>
            <a:endParaRPr lang="en-US" b="1" dirty="0"/>
          </a:p>
          <a:p>
            <a:pPr marL="0" indent="0" algn="ctr">
              <a:buNone/>
            </a:pPr>
            <a:r>
              <a:rPr lang="en-US" sz="3200" b="1" baseline="30000" dirty="0"/>
              <a:t>4 </a:t>
            </a:r>
            <a:r>
              <a:rPr lang="en-US" sz="3200" dirty="0"/>
              <a:t>And because of his glory and excellence, he has given us great and precious promises. These are the promises that enable you to share his divine nature and escape the world’s corruption caused by human desires.</a:t>
            </a:r>
          </a:p>
          <a:p>
            <a:endParaRPr lang="en-US" dirty="0"/>
          </a:p>
        </p:txBody>
      </p:sp>
    </p:spTree>
    <p:extLst>
      <p:ext uri="{BB962C8B-B14F-4D97-AF65-F5344CB8AC3E}">
        <p14:creationId xmlns:p14="http://schemas.microsoft.com/office/powerpoint/2010/main" val="106089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500"/>
            <a:ext cx="8825659" cy="4113184"/>
          </a:xfrm>
        </p:spPr>
        <p:txBody>
          <a:bodyPr>
            <a:normAutofit/>
          </a:bodyPr>
          <a:lstStyle/>
          <a:p>
            <a:pPr marL="0" indent="0">
              <a:buNone/>
            </a:pPr>
            <a:r>
              <a:rPr lang="en-US" sz="2800" dirty="0"/>
              <a:t>Colossians 3:10 (NLT)</a:t>
            </a:r>
          </a:p>
          <a:p>
            <a:pPr marL="0" indent="0">
              <a:buNone/>
            </a:pPr>
            <a:endParaRPr lang="en-US" dirty="0"/>
          </a:p>
          <a:p>
            <a:pPr marL="0" indent="0" algn="ctr">
              <a:buNone/>
            </a:pPr>
            <a:r>
              <a:rPr lang="en-US" sz="3200" b="1" baseline="30000" dirty="0"/>
              <a:t>10 </a:t>
            </a:r>
            <a:r>
              <a:rPr lang="en-US" sz="3200" dirty="0"/>
              <a:t>Put on your new nature, and be renewed as you learn to know your Creator and become like him. </a:t>
            </a:r>
          </a:p>
          <a:p>
            <a:endParaRPr lang="en-US" dirty="0"/>
          </a:p>
        </p:txBody>
      </p:sp>
    </p:spTree>
    <p:extLst>
      <p:ext uri="{BB962C8B-B14F-4D97-AF65-F5344CB8AC3E}">
        <p14:creationId xmlns:p14="http://schemas.microsoft.com/office/powerpoint/2010/main" val="2305516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499"/>
            <a:ext cx="8825659" cy="4104871"/>
          </a:xfrm>
        </p:spPr>
        <p:txBody>
          <a:bodyPr>
            <a:normAutofit/>
          </a:bodyPr>
          <a:lstStyle/>
          <a:p>
            <a:pPr marL="0" indent="0">
              <a:buNone/>
            </a:pPr>
            <a:endParaRPr lang="en-US" sz="2800" dirty="0"/>
          </a:p>
          <a:p>
            <a:pPr marL="0" indent="0" algn="ctr">
              <a:buNone/>
            </a:pPr>
            <a:endParaRPr lang="en-US" b="1" dirty="0"/>
          </a:p>
          <a:p>
            <a:pPr marL="0" indent="0" algn="ctr">
              <a:buNone/>
            </a:pPr>
            <a:endParaRPr lang="en-US" sz="3200" b="1" dirty="0"/>
          </a:p>
          <a:p>
            <a:pPr marL="0" indent="0" algn="ctr">
              <a:buNone/>
            </a:pPr>
            <a:r>
              <a:rPr lang="en-US" sz="3200" dirty="0"/>
              <a:t>Because the Holy Spirits helps us</a:t>
            </a:r>
          </a:p>
        </p:txBody>
      </p:sp>
    </p:spTree>
    <p:extLst>
      <p:ext uri="{BB962C8B-B14F-4D97-AF65-F5344CB8AC3E}">
        <p14:creationId xmlns:p14="http://schemas.microsoft.com/office/powerpoint/2010/main" val="3667819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500"/>
            <a:ext cx="8825659" cy="4113184"/>
          </a:xfrm>
        </p:spPr>
        <p:txBody>
          <a:bodyPr>
            <a:normAutofit/>
          </a:bodyPr>
          <a:lstStyle/>
          <a:p>
            <a:pPr marL="0" indent="0">
              <a:buNone/>
            </a:pPr>
            <a:r>
              <a:rPr lang="en-US" sz="2800" dirty="0"/>
              <a:t>Romans 8:26 (NLT)</a:t>
            </a:r>
          </a:p>
          <a:p>
            <a:pPr marL="0" indent="0">
              <a:buNone/>
            </a:pPr>
            <a:endParaRPr lang="en-US" dirty="0"/>
          </a:p>
          <a:p>
            <a:pPr marL="0" indent="0" algn="ctr">
              <a:buNone/>
            </a:pPr>
            <a:r>
              <a:rPr lang="en-US" sz="3200" b="1" baseline="30000" dirty="0"/>
              <a:t>26 </a:t>
            </a:r>
            <a:r>
              <a:rPr lang="en-US" sz="3200" dirty="0"/>
              <a:t>And the Holy Spirit helps us in our weakness. For example, we don’t know what God wants us to pray for. But the Holy Spirit prays for us with groanings that cannot be expressed in words. </a:t>
            </a:r>
          </a:p>
          <a:p>
            <a:endParaRPr lang="en-US" dirty="0"/>
          </a:p>
        </p:txBody>
      </p:sp>
    </p:spTree>
    <p:extLst>
      <p:ext uri="{BB962C8B-B14F-4D97-AF65-F5344CB8AC3E}">
        <p14:creationId xmlns:p14="http://schemas.microsoft.com/office/powerpoint/2010/main" val="2750151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500"/>
            <a:ext cx="8825659" cy="4113184"/>
          </a:xfrm>
        </p:spPr>
        <p:txBody>
          <a:bodyPr>
            <a:normAutofit/>
          </a:bodyPr>
          <a:lstStyle/>
          <a:p>
            <a:pPr marL="0" indent="0">
              <a:buNone/>
            </a:pPr>
            <a:r>
              <a:rPr lang="en-US" sz="2800" dirty="0"/>
              <a:t>John 16:13 (NLT)</a:t>
            </a:r>
          </a:p>
          <a:p>
            <a:pPr marL="0" indent="0">
              <a:buNone/>
            </a:pPr>
            <a:endParaRPr lang="en-US" dirty="0"/>
          </a:p>
          <a:p>
            <a:pPr marL="0" indent="0" algn="ctr">
              <a:buNone/>
            </a:pPr>
            <a:r>
              <a:rPr lang="en-US" sz="3200" b="1" baseline="30000" dirty="0"/>
              <a:t>13 </a:t>
            </a:r>
            <a:r>
              <a:rPr lang="en-US" sz="3200" dirty="0"/>
              <a:t>When the Spirit of truth comes, he will guide you into all truth. He will not speak on his own but will tell you what he has heard. He will tell you about the future. </a:t>
            </a:r>
          </a:p>
          <a:p>
            <a:endParaRPr lang="en-US" dirty="0"/>
          </a:p>
        </p:txBody>
      </p:sp>
    </p:spTree>
    <p:extLst>
      <p:ext uri="{BB962C8B-B14F-4D97-AF65-F5344CB8AC3E}">
        <p14:creationId xmlns:p14="http://schemas.microsoft.com/office/powerpoint/2010/main" val="2474431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B1A8-2744-4C2F-BE8A-90B0CFFA6721}"/>
              </a:ext>
            </a:extLst>
          </p:cNvPr>
          <p:cNvSpPr>
            <a:spLocks noGrp="1"/>
          </p:cNvSpPr>
          <p:nvPr>
            <p:ph type="title"/>
          </p:nvPr>
        </p:nvSpPr>
        <p:spPr>
          <a:xfrm>
            <a:off x="1154954" y="973668"/>
            <a:ext cx="8761413" cy="706964"/>
          </a:xfrm>
        </p:spPr>
        <p:txBody>
          <a:bodyPr/>
          <a:lstStyle/>
          <a:p>
            <a:r>
              <a:rPr lang="en-US" dirty="0"/>
              <a:t>IMITATORS</a:t>
            </a:r>
          </a:p>
        </p:txBody>
      </p:sp>
      <p:sp>
        <p:nvSpPr>
          <p:cNvPr id="3" name="Content Placeholder 2">
            <a:extLst>
              <a:ext uri="{FF2B5EF4-FFF2-40B4-BE49-F238E27FC236}">
                <a16:creationId xmlns:a16="http://schemas.microsoft.com/office/drawing/2014/main" id="{8A187090-0711-46A9-86D5-74BF6ABE0583}"/>
              </a:ext>
            </a:extLst>
          </p:cNvPr>
          <p:cNvSpPr>
            <a:spLocks noGrp="1"/>
          </p:cNvSpPr>
          <p:nvPr>
            <p:ph idx="1"/>
          </p:nvPr>
        </p:nvSpPr>
        <p:spPr>
          <a:xfrm>
            <a:off x="1154954" y="2603499"/>
            <a:ext cx="8825659" cy="4104871"/>
          </a:xfrm>
        </p:spPr>
        <p:txBody>
          <a:bodyPr>
            <a:normAutofit/>
          </a:bodyPr>
          <a:lstStyle/>
          <a:p>
            <a:pPr marL="0" indent="0">
              <a:buNone/>
            </a:pPr>
            <a:endParaRPr lang="en-US" sz="2800" dirty="0"/>
          </a:p>
          <a:p>
            <a:pPr marL="0" indent="0" algn="ctr">
              <a:buNone/>
            </a:pPr>
            <a:endParaRPr lang="en-US" b="1" dirty="0"/>
          </a:p>
          <a:p>
            <a:pPr marL="0" indent="0" algn="ctr">
              <a:buNone/>
            </a:pPr>
            <a:endParaRPr lang="en-US" sz="3200" b="1" dirty="0"/>
          </a:p>
          <a:p>
            <a:pPr marL="0" indent="0" algn="ctr">
              <a:buNone/>
            </a:pPr>
            <a:r>
              <a:rPr lang="en-US" sz="3200" dirty="0"/>
              <a:t>Because His Word guides us</a:t>
            </a:r>
          </a:p>
        </p:txBody>
      </p:sp>
    </p:spTree>
    <p:extLst>
      <p:ext uri="{BB962C8B-B14F-4D97-AF65-F5344CB8AC3E}">
        <p14:creationId xmlns:p14="http://schemas.microsoft.com/office/powerpoint/2010/main" val="5168463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TM02900722[[fn=Ion Boardroom]]</Template>
  <TotalTime>74</TotalTime>
  <Words>112</Words>
  <Application>Microsoft Office PowerPoint</Application>
  <PresentationFormat>Widescreen</PresentationFormat>
  <Paragraphs>67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Ion Boardroom</vt:lpstr>
      <vt:lpstr>Imitators</vt:lpstr>
      <vt:lpstr>IMITATORS</vt:lpstr>
      <vt:lpstr>IMITATORS</vt:lpstr>
      <vt:lpstr>IMITATORS</vt:lpstr>
      <vt:lpstr>IMITATORS</vt:lpstr>
      <vt:lpstr>IMITATORS</vt:lpstr>
      <vt:lpstr>IMITATORS</vt:lpstr>
      <vt:lpstr>IMITATORS</vt:lpstr>
      <vt:lpstr>IMITATORS</vt:lpstr>
      <vt:lpstr>IMITATORS</vt:lpstr>
      <vt:lpstr>IMITATORS</vt:lpstr>
      <vt:lpstr>IMITATORS</vt:lpstr>
      <vt:lpstr>IMITATORS</vt:lpstr>
      <vt:lpstr>IMITATORS</vt:lpstr>
      <vt:lpstr>IMITATORS</vt:lpstr>
      <vt:lpstr>IMITATORS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Imitators</dc:title>
  <dc:creator>bryan thomas</dc:creator>
  <cp:lastModifiedBy>Douglas Martin</cp:lastModifiedBy>
  <cp:revision>12</cp:revision>
  <dcterms:created xsi:type="dcterms:W3CDTF">2019-05-15T11:43:59Z</dcterms:created>
  <dcterms:modified xsi:type="dcterms:W3CDTF">2019-05-19T21:35:50Z</dcterms:modified>
</cp:coreProperties>
</file>