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66" r:id="rId13"/>
    <p:sldId id="277" r:id="rId14"/>
    <p:sldId id="267" r:id="rId15"/>
    <p:sldId id="278" r:id="rId16"/>
    <p:sldId id="268" r:id="rId17"/>
    <p:sldId id="279" r:id="rId18"/>
    <p:sldId id="269" r:id="rId19"/>
    <p:sldId id="280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nthia Thomas" userId="d830af40acf62172" providerId="LiveId" clId="{3051A1EA-1082-4016-878D-6E5893DFB9D3}"/>
    <pc:docChg chg="custSel addSld delSld modSld">
      <pc:chgData name="Cynthia Thomas" userId="d830af40acf62172" providerId="LiveId" clId="{3051A1EA-1082-4016-878D-6E5893DFB9D3}" dt="2019-05-01T14:37:14.343" v="1347" actId="2696"/>
      <pc:docMkLst>
        <pc:docMk/>
      </pc:docMkLst>
      <pc:sldChg chg="modSp">
        <pc:chgData name="Cynthia Thomas" userId="d830af40acf62172" providerId="LiveId" clId="{3051A1EA-1082-4016-878D-6E5893DFB9D3}" dt="2019-04-27T23:52:21.862" v="316" actId="27636"/>
        <pc:sldMkLst>
          <pc:docMk/>
          <pc:sldMk cId="3557975148" sldId="257"/>
        </pc:sldMkLst>
        <pc:spChg chg="mod">
          <ac:chgData name="Cynthia Thomas" userId="d830af40acf62172" providerId="LiveId" clId="{3051A1EA-1082-4016-878D-6E5893DFB9D3}" dt="2019-04-27T23:50:49.148" v="291" actId="20577"/>
          <ac:spMkLst>
            <pc:docMk/>
            <pc:sldMk cId="3557975148" sldId="257"/>
            <ac:spMk id="2" creationId="{DC2AA10D-93AB-4257-BAF1-220D770C0E13}"/>
          </ac:spMkLst>
        </pc:spChg>
        <pc:spChg chg="mod">
          <ac:chgData name="Cynthia Thomas" userId="d830af40acf62172" providerId="LiveId" clId="{3051A1EA-1082-4016-878D-6E5893DFB9D3}" dt="2019-04-27T23:52:21.862" v="316" actId="27636"/>
          <ac:spMkLst>
            <pc:docMk/>
            <pc:sldMk cId="3557975148" sldId="257"/>
            <ac:spMk id="3" creationId="{642E4775-6831-4E4A-8428-44B1252EA869}"/>
          </ac:spMkLst>
        </pc:spChg>
      </pc:sldChg>
      <pc:sldChg chg="modSp">
        <pc:chgData name="Cynthia Thomas" userId="d830af40acf62172" providerId="LiveId" clId="{3051A1EA-1082-4016-878D-6E5893DFB9D3}" dt="2019-04-27T23:52:54.123" v="328" actId="27636"/>
        <pc:sldMkLst>
          <pc:docMk/>
          <pc:sldMk cId="2732606889" sldId="258"/>
        </pc:sldMkLst>
        <pc:spChg chg="mod">
          <ac:chgData name="Cynthia Thomas" userId="d830af40acf62172" providerId="LiveId" clId="{3051A1EA-1082-4016-878D-6E5893DFB9D3}" dt="2019-04-27T23:50:55.466" v="295" actId="20577"/>
          <ac:spMkLst>
            <pc:docMk/>
            <pc:sldMk cId="2732606889" sldId="258"/>
            <ac:spMk id="2" creationId="{5CA120A6-B36A-4114-B876-C988DAEE99AF}"/>
          </ac:spMkLst>
        </pc:spChg>
        <pc:spChg chg="mod">
          <ac:chgData name="Cynthia Thomas" userId="d830af40acf62172" providerId="LiveId" clId="{3051A1EA-1082-4016-878D-6E5893DFB9D3}" dt="2019-04-27T23:52:54.123" v="328" actId="27636"/>
          <ac:spMkLst>
            <pc:docMk/>
            <pc:sldMk cId="2732606889" sldId="258"/>
            <ac:spMk id="3" creationId="{AAC5C0CF-E288-4C91-BF12-41C287B5C142}"/>
          </ac:spMkLst>
        </pc:spChg>
      </pc:sldChg>
      <pc:sldChg chg="modSp">
        <pc:chgData name="Cynthia Thomas" userId="d830af40acf62172" providerId="LiveId" clId="{3051A1EA-1082-4016-878D-6E5893DFB9D3}" dt="2019-04-27T23:53:25.650" v="341" actId="14100"/>
        <pc:sldMkLst>
          <pc:docMk/>
          <pc:sldMk cId="2499730092" sldId="259"/>
        </pc:sldMkLst>
        <pc:spChg chg="mod">
          <ac:chgData name="Cynthia Thomas" userId="d830af40acf62172" providerId="LiveId" clId="{3051A1EA-1082-4016-878D-6E5893DFB9D3}" dt="2019-04-27T23:51:02.688" v="299" actId="20577"/>
          <ac:spMkLst>
            <pc:docMk/>
            <pc:sldMk cId="2499730092" sldId="259"/>
            <ac:spMk id="2" creationId="{AFBEDE6F-E966-4F75-9287-D50405AB4CE2}"/>
          </ac:spMkLst>
        </pc:spChg>
        <pc:spChg chg="mod">
          <ac:chgData name="Cynthia Thomas" userId="d830af40acf62172" providerId="LiveId" clId="{3051A1EA-1082-4016-878D-6E5893DFB9D3}" dt="2019-04-27T23:53:25.650" v="341" actId="14100"/>
          <ac:spMkLst>
            <pc:docMk/>
            <pc:sldMk cId="2499730092" sldId="259"/>
            <ac:spMk id="3" creationId="{403077E3-3AE7-497D-87FF-9B265EF4D4F9}"/>
          </ac:spMkLst>
        </pc:spChg>
      </pc:sldChg>
      <pc:sldChg chg="modSp">
        <pc:chgData name="Cynthia Thomas" userId="d830af40acf62172" providerId="LiveId" clId="{3051A1EA-1082-4016-878D-6E5893DFB9D3}" dt="2019-04-27T23:54:28.003" v="413" actId="27636"/>
        <pc:sldMkLst>
          <pc:docMk/>
          <pc:sldMk cId="838315887" sldId="260"/>
        </pc:sldMkLst>
        <pc:spChg chg="mod">
          <ac:chgData name="Cynthia Thomas" userId="d830af40acf62172" providerId="LiveId" clId="{3051A1EA-1082-4016-878D-6E5893DFB9D3}" dt="2019-04-27T23:51:20.587" v="300"/>
          <ac:spMkLst>
            <pc:docMk/>
            <pc:sldMk cId="838315887" sldId="260"/>
            <ac:spMk id="2" creationId="{60AF2737-4B2F-404D-BB64-05BC262249DB}"/>
          </ac:spMkLst>
        </pc:spChg>
        <pc:spChg chg="mod">
          <ac:chgData name="Cynthia Thomas" userId="d830af40acf62172" providerId="LiveId" clId="{3051A1EA-1082-4016-878D-6E5893DFB9D3}" dt="2019-04-27T23:54:28.003" v="413" actId="27636"/>
          <ac:spMkLst>
            <pc:docMk/>
            <pc:sldMk cId="838315887" sldId="260"/>
            <ac:spMk id="3" creationId="{B650DFD5-ACE9-4D89-B450-D48EF8501478}"/>
          </ac:spMkLst>
        </pc:spChg>
      </pc:sldChg>
      <pc:sldChg chg="modSp">
        <pc:chgData name="Cynthia Thomas" userId="d830af40acf62172" providerId="LiveId" clId="{3051A1EA-1082-4016-878D-6E5893DFB9D3}" dt="2019-04-27T23:55:00.951" v="426" actId="14100"/>
        <pc:sldMkLst>
          <pc:docMk/>
          <pc:sldMk cId="2938222274" sldId="261"/>
        </pc:sldMkLst>
        <pc:spChg chg="mod">
          <ac:chgData name="Cynthia Thomas" userId="d830af40acf62172" providerId="LiveId" clId="{3051A1EA-1082-4016-878D-6E5893DFB9D3}" dt="2019-04-27T23:51:27.825" v="301"/>
          <ac:spMkLst>
            <pc:docMk/>
            <pc:sldMk cId="2938222274" sldId="261"/>
            <ac:spMk id="2" creationId="{16C8FE53-7F9C-4BF0-B36D-CF0ACC15C8FA}"/>
          </ac:spMkLst>
        </pc:spChg>
        <pc:spChg chg="mod">
          <ac:chgData name="Cynthia Thomas" userId="d830af40acf62172" providerId="LiveId" clId="{3051A1EA-1082-4016-878D-6E5893DFB9D3}" dt="2019-04-27T23:55:00.951" v="426" actId="14100"/>
          <ac:spMkLst>
            <pc:docMk/>
            <pc:sldMk cId="2938222274" sldId="261"/>
            <ac:spMk id="3" creationId="{90C5775F-485F-41B4-B083-F48A1FBE6A0E}"/>
          </ac:spMkLst>
        </pc:spChg>
      </pc:sldChg>
      <pc:sldChg chg="modSp">
        <pc:chgData name="Cynthia Thomas" userId="d830af40acf62172" providerId="LiveId" clId="{3051A1EA-1082-4016-878D-6E5893DFB9D3}" dt="2019-04-27T23:55:30.794" v="440" actId="14100"/>
        <pc:sldMkLst>
          <pc:docMk/>
          <pc:sldMk cId="1869892655" sldId="262"/>
        </pc:sldMkLst>
        <pc:spChg chg="mod">
          <ac:chgData name="Cynthia Thomas" userId="d830af40acf62172" providerId="LiveId" clId="{3051A1EA-1082-4016-878D-6E5893DFB9D3}" dt="2019-04-27T23:51:35.955" v="302"/>
          <ac:spMkLst>
            <pc:docMk/>
            <pc:sldMk cId="1869892655" sldId="262"/>
            <ac:spMk id="2" creationId="{93B5A8C9-7814-497D-B2E2-4765BF7E5E0D}"/>
          </ac:spMkLst>
        </pc:spChg>
        <pc:spChg chg="mod">
          <ac:chgData name="Cynthia Thomas" userId="d830af40acf62172" providerId="LiveId" clId="{3051A1EA-1082-4016-878D-6E5893DFB9D3}" dt="2019-04-27T23:55:30.794" v="440" actId="14100"/>
          <ac:spMkLst>
            <pc:docMk/>
            <pc:sldMk cId="1869892655" sldId="262"/>
            <ac:spMk id="3" creationId="{C4CC8AB4-60A9-4A3D-9453-DE4370DB03CD}"/>
          </ac:spMkLst>
        </pc:spChg>
      </pc:sldChg>
      <pc:sldChg chg="modSp">
        <pc:chgData name="Cynthia Thomas" userId="d830af40acf62172" providerId="LiveId" clId="{3051A1EA-1082-4016-878D-6E5893DFB9D3}" dt="2019-04-27T23:55:54.977" v="450" actId="27636"/>
        <pc:sldMkLst>
          <pc:docMk/>
          <pc:sldMk cId="2577231688" sldId="263"/>
        </pc:sldMkLst>
        <pc:spChg chg="mod">
          <ac:chgData name="Cynthia Thomas" userId="d830af40acf62172" providerId="LiveId" clId="{3051A1EA-1082-4016-878D-6E5893DFB9D3}" dt="2019-04-27T23:51:40.795" v="303"/>
          <ac:spMkLst>
            <pc:docMk/>
            <pc:sldMk cId="2577231688" sldId="263"/>
            <ac:spMk id="2" creationId="{0111DC21-B8E2-48B4-B1DC-602ACD813409}"/>
          </ac:spMkLst>
        </pc:spChg>
        <pc:spChg chg="mod">
          <ac:chgData name="Cynthia Thomas" userId="d830af40acf62172" providerId="LiveId" clId="{3051A1EA-1082-4016-878D-6E5893DFB9D3}" dt="2019-04-27T23:55:54.977" v="450" actId="27636"/>
          <ac:spMkLst>
            <pc:docMk/>
            <pc:sldMk cId="2577231688" sldId="263"/>
            <ac:spMk id="3" creationId="{7E8FC1C8-99E7-4235-9938-031BCE6B0090}"/>
          </ac:spMkLst>
        </pc:spChg>
      </pc:sldChg>
      <pc:sldChg chg="modSp">
        <pc:chgData name="Cynthia Thomas" userId="d830af40acf62172" providerId="LiveId" clId="{3051A1EA-1082-4016-878D-6E5893DFB9D3}" dt="2019-04-27T23:56:25.545" v="462" actId="27636"/>
        <pc:sldMkLst>
          <pc:docMk/>
          <pc:sldMk cId="2285437448" sldId="264"/>
        </pc:sldMkLst>
        <pc:spChg chg="mod">
          <ac:chgData name="Cynthia Thomas" userId="d830af40acf62172" providerId="LiveId" clId="{3051A1EA-1082-4016-878D-6E5893DFB9D3}" dt="2019-04-27T23:51:46.250" v="304"/>
          <ac:spMkLst>
            <pc:docMk/>
            <pc:sldMk cId="2285437448" sldId="264"/>
            <ac:spMk id="2" creationId="{00B204B1-6D18-4DE4-BC34-9A3334E7E86E}"/>
          </ac:spMkLst>
        </pc:spChg>
        <pc:spChg chg="mod">
          <ac:chgData name="Cynthia Thomas" userId="d830af40acf62172" providerId="LiveId" clId="{3051A1EA-1082-4016-878D-6E5893DFB9D3}" dt="2019-04-27T23:56:25.545" v="462" actId="27636"/>
          <ac:spMkLst>
            <pc:docMk/>
            <pc:sldMk cId="2285437448" sldId="264"/>
            <ac:spMk id="3" creationId="{791CEB6B-6F6E-4409-8DA9-A1776BCAE6F7}"/>
          </ac:spMkLst>
        </pc:spChg>
      </pc:sldChg>
      <pc:sldChg chg="modSp">
        <pc:chgData name="Cynthia Thomas" userId="d830af40acf62172" providerId="LiveId" clId="{3051A1EA-1082-4016-878D-6E5893DFB9D3}" dt="2019-04-27T23:47:47.533" v="260" actId="255"/>
        <pc:sldMkLst>
          <pc:docMk/>
          <pc:sldMk cId="2833958821" sldId="265"/>
        </pc:sldMkLst>
        <pc:spChg chg="mod">
          <ac:chgData name="Cynthia Thomas" userId="d830af40acf62172" providerId="LiveId" clId="{3051A1EA-1082-4016-878D-6E5893DFB9D3}" dt="2019-04-27T23:43:25.430" v="6" actId="20577"/>
          <ac:spMkLst>
            <pc:docMk/>
            <pc:sldMk cId="2833958821" sldId="265"/>
            <ac:spMk id="2" creationId="{783CE0E4-4B1B-42C2-A0BB-A9571BB1EA4A}"/>
          </ac:spMkLst>
        </pc:spChg>
        <pc:spChg chg="mod">
          <ac:chgData name="Cynthia Thomas" userId="d830af40acf62172" providerId="LiveId" clId="{3051A1EA-1082-4016-878D-6E5893DFB9D3}" dt="2019-04-27T23:47:47.533" v="260" actId="255"/>
          <ac:spMkLst>
            <pc:docMk/>
            <pc:sldMk cId="2833958821" sldId="265"/>
            <ac:spMk id="3" creationId="{172E9375-6CE0-43D3-B21C-3AA0A3D97919}"/>
          </ac:spMkLst>
        </pc:spChg>
      </pc:sldChg>
      <pc:sldChg chg="modSp">
        <pc:chgData name="Cynthia Thomas" userId="d830af40acf62172" providerId="LiveId" clId="{3051A1EA-1082-4016-878D-6E5893DFB9D3}" dt="2019-04-27T23:48:10.627" v="262" actId="255"/>
        <pc:sldMkLst>
          <pc:docMk/>
          <pc:sldMk cId="2769870061" sldId="266"/>
        </pc:sldMkLst>
        <pc:spChg chg="mod">
          <ac:chgData name="Cynthia Thomas" userId="d830af40acf62172" providerId="LiveId" clId="{3051A1EA-1082-4016-878D-6E5893DFB9D3}" dt="2019-04-27T23:43:31.892" v="13" actId="20577"/>
          <ac:spMkLst>
            <pc:docMk/>
            <pc:sldMk cId="2769870061" sldId="266"/>
            <ac:spMk id="2" creationId="{7AE03DD0-2D7E-4CF4-BD34-6D58E3A7E52F}"/>
          </ac:spMkLst>
        </pc:spChg>
        <pc:spChg chg="mod">
          <ac:chgData name="Cynthia Thomas" userId="d830af40acf62172" providerId="LiveId" clId="{3051A1EA-1082-4016-878D-6E5893DFB9D3}" dt="2019-04-27T23:48:10.627" v="262" actId="255"/>
          <ac:spMkLst>
            <pc:docMk/>
            <pc:sldMk cId="2769870061" sldId="266"/>
            <ac:spMk id="3" creationId="{2939DE1C-1C1E-4FC5-84BF-1DEDFEA80C8E}"/>
          </ac:spMkLst>
        </pc:spChg>
      </pc:sldChg>
      <pc:sldChg chg="modSp">
        <pc:chgData name="Cynthia Thomas" userId="d830af40acf62172" providerId="LiveId" clId="{3051A1EA-1082-4016-878D-6E5893DFB9D3}" dt="2019-04-27T23:48:41.306" v="264" actId="255"/>
        <pc:sldMkLst>
          <pc:docMk/>
          <pc:sldMk cId="386587258" sldId="267"/>
        </pc:sldMkLst>
        <pc:spChg chg="mod">
          <ac:chgData name="Cynthia Thomas" userId="d830af40acf62172" providerId="LiveId" clId="{3051A1EA-1082-4016-878D-6E5893DFB9D3}" dt="2019-04-27T23:43:38.259" v="20" actId="20577"/>
          <ac:spMkLst>
            <pc:docMk/>
            <pc:sldMk cId="386587258" sldId="267"/>
            <ac:spMk id="2" creationId="{D889BF37-82F1-4820-BEF0-AFC97540CC60}"/>
          </ac:spMkLst>
        </pc:spChg>
        <pc:spChg chg="mod">
          <ac:chgData name="Cynthia Thomas" userId="d830af40acf62172" providerId="LiveId" clId="{3051A1EA-1082-4016-878D-6E5893DFB9D3}" dt="2019-04-27T23:48:41.306" v="264" actId="255"/>
          <ac:spMkLst>
            <pc:docMk/>
            <pc:sldMk cId="386587258" sldId="267"/>
            <ac:spMk id="3" creationId="{FFC7D58B-0327-47C9-BACA-EEBEF6EECA00}"/>
          </ac:spMkLst>
        </pc:spChg>
      </pc:sldChg>
      <pc:sldChg chg="modSp">
        <pc:chgData name="Cynthia Thomas" userId="d830af40acf62172" providerId="LiveId" clId="{3051A1EA-1082-4016-878D-6E5893DFB9D3}" dt="2019-04-27T23:48:58.656" v="267" actId="255"/>
        <pc:sldMkLst>
          <pc:docMk/>
          <pc:sldMk cId="3519298988" sldId="268"/>
        </pc:sldMkLst>
        <pc:spChg chg="mod">
          <ac:chgData name="Cynthia Thomas" userId="d830af40acf62172" providerId="LiveId" clId="{3051A1EA-1082-4016-878D-6E5893DFB9D3}" dt="2019-04-27T23:43:45.034" v="27" actId="20577"/>
          <ac:spMkLst>
            <pc:docMk/>
            <pc:sldMk cId="3519298988" sldId="268"/>
            <ac:spMk id="2" creationId="{1B43B2C0-93EC-4FB3-AB19-FDB26A855638}"/>
          </ac:spMkLst>
        </pc:spChg>
        <pc:spChg chg="mod">
          <ac:chgData name="Cynthia Thomas" userId="d830af40acf62172" providerId="LiveId" clId="{3051A1EA-1082-4016-878D-6E5893DFB9D3}" dt="2019-04-27T23:48:58.656" v="267" actId="255"/>
          <ac:spMkLst>
            <pc:docMk/>
            <pc:sldMk cId="3519298988" sldId="268"/>
            <ac:spMk id="3" creationId="{76FAB4F1-1664-40A3-963B-5933A3558FAA}"/>
          </ac:spMkLst>
        </pc:spChg>
      </pc:sldChg>
      <pc:sldChg chg="modSp">
        <pc:chgData name="Cynthia Thomas" userId="d830af40acf62172" providerId="LiveId" clId="{3051A1EA-1082-4016-878D-6E5893DFB9D3}" dt="2019-04-27T23:49:16.904" v="269" actId="122"/>
        <pc:sldMkLst>
          <pc:docMk/>
          <pc:sldMk cId="1386655931" sldId="269"/>
        </pc:sldMkLst>
        <pc:spChg chg="mod">
          <ac:chgData name="Cynthia Thomas" userId="d830af40acf62172" providerId="LiveId" clId="{3051A1EA-1082-4016-878D-6E5893DFB9D3}" dt="2019-04-27T23:45:24.686" v="174" actId="20577"/>
          <ac:spMkLst>
            <pc:docMk/>
            <pc:sldMk cId="1386655931" sldId="269"/>
            <ac:spMk id="2" creationId="{D7FAE87E-5672-4F0B-9384-6F6F9F980FD6}"/>
          </ac:spMkLst>
        </pc:spChg>
        <pc:spChg chg="mod">
          <ac:chgData name="Cynthia Thomas" userId="d830af40acf62172" providerId="LiveId" clId="{3051A1EA-1082-4016-878D-6E5893DFB9D3}" dt="2019-04-27T23:49:16.904" v="269" actId="122"/>
          <ac:spMkLst>
            <pc:docMk/>
            <pc:sldMk cId="1386655931" sldId="269"/>
            <ac:spMk id="3" creationId="{88C20D6A-9A79-471C-808A-2F7C97DAFE18}"/>
          </ac:spMkLst>
        </pc:spChg>
      </pc:sldChg>
      <pc:sldChg chg="modSp">
        <pc:chgData name="Cynthia Thomas" userId="d830af40acf62172" providerId="LiveId" clId="{3051A1EA-1082-4016-878D-6E5893DFB9D3}" dt="2019-04-27T23:53:57.327" v="403" actId="20577"/>
        <pc:sldMkLst>
          <pc:docMk/>
          <pc:sldMk cId="3936796221" sldId="270"/>
        </pc:sldMkLst>
        <pc:spChg chg="mod">
          <ac:chgData name="Cynthia Thomas" userId="d830af40acf62172" providerId="LiveId" clId="{3051A1EA-1082-4016-878D-6E5893DFB9D3}" dt="2019-04-27T23:45:43.143" v="203" actId="20577"/>
          <ac:spMkLst>
            <pc:docMk/>
            <pc:sldMk cId="3936796221" sldId="270"/>
            <ac:spMk id="2" creationId="{3AD09F99-7256-4297-A199-6BBB22D409E8}"/>
          </ac:spMkLst>
        </pc:spChg>
        <pc:spChg chg="mod">
          <ac:chgData name="Cynthia Thomas" userId="d830af40acf62172" providerId="LiveId" clId="{3051A1EA-1082-4016-878D-6E5893DFB9D3}" dt="2019-04-27T23:53:57.327" v="403" actId="20577"/>
          <ac:spMkLst>
            <pc:docMk/>
            <pc:sldMk cId="3936796221" sldId="270"/>
            <ac:spMk id="3" creationId="{8FD13BE4-A1BC-4EF9-B3BE-49E9012B9695}"/>
          </ac:spMkLst>
        </pc:spChg>
      </pc:sldChg>
      <pc:sldChg chg="modSp">
        <pc:chgData name="Cynthia Thomas" userId="d830af40acf62172" providerId="LiveId" clId="{3051A1EA-1082-4016-878D-6E5893DFB9D3}" dt="2019-04-27T23:59:28.328" v="483" actId="255"/>
        <pc:sldMkLst>
          <pc:docMk/>
          <pc:sldMk cId="3297808885" sldId="271"/>
        </pc:sldMkLst>
        <pc:spChg chg="mod">
          <ac:chgData name="Cynthia Thomas" userId="d830af40acf62172" providerId="LiveId" clId="{3051A1EA-1082-4016-878D-6E5893DFB9D3}" dt="2019-04-27T23:59:10.342" v="478" actId="20577"/>
          <ac:spMkLst>
            <pc:docMk/>
            <pc:sldMk cId="3297808885" sldId="271"/>
            <ac:spMk id="2" creationId="{9199C3E9-CE9E-4933-87CF-5F1B6CAF19DB}"/>
          </ac:spMkLst>
        </pc:spChg>
        <pc:spChg chg="mod">
          <ac:chgData name="Cynthia Thomas" userId="d830af40acf62172" providerId="LiveId" clId="{3051A1EA-1082-4016-878D-6E5893DFB9D3}" dt="2019-04-27T23:59:28.328" v="483" actId="255"/>
          <ac:spMkLst>
            <pc:docMk/>
            <pc:sldMk cId="3297808885" sldId="271"/>
            <ac:spMk id="3" creationId="{7F058C09-A756-467B-8D6F-55D7850F8FD6}"/>
          </ac:spMkLst>
        </pc:spChg>
      </pc:sldChg>
      <pc:sldChg chg="modSp">
        <pc:chgData name="Cynthia Thomas" userId="d830af40acf62172" providerId="LiveId" clId="{3051A1EA-1082-4016-878D-6E5893DFB9D3}" dt="2019-04-28T00:07:10.829" v="1254" actId="14100"/>
        <pc:sldMkLst>
          <pc:docMk/>
          <pc:sldMk cId="4041390030" sldId="272"/>
        </pc:sldMkLst>
        <pc:spChg chg="mod">
          <ac:chgData name="Cynthia Thomas" userId="d830af40acf62172" providerId="LiveId" clId="{3051A1EA-1082-4016-878D-6E5893DFB9D3}" dt="2019-04-28T00:04:36.016" v="988" actId="20577"/>
          <ac:spMkLst>
            <pc:docMk/>
            <pc:sldMk cId="4041390030" sldId="272"/>
            <ac:spMk id="2" creationId="{146F7C0E-4214-47F4-97F0-AB4086520074}"/>
          </ac:spMkLst>
        </pc:spChg>
        <pc:spChg chg="mod">
          <ac:chgData name="Cynthia Thomas" userId="d830af40acf62172" providerId="LiveId" clId="{3051A1EA-1082-4016-878D-6E5893DFB9D3}" dt="2019-04-28T00:07:10.829" v="1254" actId="14100"/>
          <ac:spMkLst>
            <pc:docMk/>
            <pc:sldMk cId="4041390030" sldId="272"/>
            <ac:spMk id="3" creationId="{5E51013E-11B2-4DBA-ABA4-95A79F1C4B7F}"/>
          </ac:spMkLst>
        </pc:spChg>
      </pc:sldChg>
      <pc:sldChg chg="modSp">
        <pc:chgData name="Cynthia Thomas" userId="d830af40acf62172" providerId="LiveId" clId="{3051A1EA-1082-4016-878D-6E5893DFB9D3}" dt="2019-04-28T00:08:05.436" v="1345" actId="20577"/>
        <pc:sldMkLst>
          <pc:docMk/>
          <pc:sldMk cId="954225610" sldId="273"/>
        </pc:sldMkLst>
        <pc:spChg chg="mod">
          <ac:chgData name="Cynthia Thomas" userId="d830af40acf62172" providerId="LiveId" clId="{3051A1EA-1082-4016-878D-6E5893DFB9D3}" dt="2019-04-28T00:07:19.271" v="1264" actId="20577"/>
          <ac:spMkLst>
            <pc:docMk/>
            <pc:sldMk cId="954225610" sldId="273"/>
            <ac:spMk id="2" creationId="{AD4E0D9C-3AF0-40C7-99AC-A9590E0FD031}"/>
          </ac:spMkLst>
        </pc:spChg>
        <pc:spChg chg="mod">
          <ac:chgData name="Cynthia Thomas" userId="d830af40acf62172" providerId="LiveId" clId="{3051A1EA-1082-4016-878D-6E5893DFB9D3}" dt="2019-04-28T00:08:05.436" v="1345" actId="20577"/>
          <ac:spMkLst>
            <pc:docMk/>
            <pc:sldMk cId="954225610" sldId="273"/>
            <ac:spMk id="3" creationId="{2E170573-90EF-422B-AC59-885BEB29DFB4}"/>
          </ac:spMkLst>
        </pc:spChg>
      </pc:sldChg>
      <pc:sldChg chg="del">
        <pc:chgData name="Cynthia Thomas" userId="d830af40acf62172" providerId="LiveId" clId="{3051A1EA-1082-4016-878D-6E5893DFB9D3}" dt="2019-05-01T14:37:06.285" v="1346" actId="2696"/>
        <pc:sldMkLst>
          <pc:docMk/>
          <pc:sldMk cId="3314569187" sldId="274"/>
        </pc:sldMkLst>
      </pc:sldChg>
      <pc:sldChg chg="del">
        <pc:chgData name="Cynthia Thomas" userId="d830af40acf62172" providerId="LiveId" clId="{3051A1EA-1082-4016-878D-6E5893DFB9D3}" dt="2019-05-01T14:37:14.343" v="1347" actId="2696"/>
        <pc:sldMkLst>
          <pc:docMk/>
          <pc:sldMk cId="3977245341" sldId="275"/>
        </pc:sldMkLst>
      </pc:sldChg>
      <pc:sldChg chg="modSp add">
        <pc:chgData name="Cynthia Thomas" userId="d830af40acf62172" providerId="LiveId" clId="{3051A1EA-1082-4016-878D-6E5893DFB9D3}" dt="2019-04-28T00:00:41.612" v="611" actId="20577"/>
        <pc:sldMkLst>
          <pc:docMk/>
          <pc:sldMk cId="2202608697" sldId="276"/>
        </pc:sldMkLst>
        <pc:spChg chg="mod">
          <ac:chgData name="Cynthia Thomas" userId="d830af40acf62172" providerId="LiveId" clId="{3051A1EA-1082-4016-878D-6E5893DFB9D3}" dt="2019-04-28T00:00:41.612" v="611" actId="20577"/>
          <ac:spMkLst>
            <pc:docMk/>
            <pc:sldMk cId="2202608697" sldId="276"/>
            <ac:spMk id="3" creationId="{172E9375-6CE0-43D3-B21C-3AA0A3D97919}"/>
          </ac:spMkLst>
        </pc:spChg>
      </pc:sldChg>
      <pc:sldChg chg="modSp add">
        <pc:chgData name="Cynthia Thomas" userId="d830af40acf62172" providerId="LiveId" clId="{3051A1EA-1082-4016-878D-6E5893DFB9D3}" dt="2019-04-28T00:01:26.961" v="668" actId="20577"/>
        <pc:sldMkLst>
          <pc:docMk/>
          <pc:sldMk cId="1192921114" sldId="277"/>
        </pc:sldMkLst>
        <pc:spChg chg="mod">
          <ac:chgData name="Cynthia Thomas" userId="d830af40acf62172" providerId="LiveId" clId="{3051A1EA-1082-4016-878D-6E5893DFB9D3}" dt="2019-04-28T00:01:26.961" v="668" actId="20577"/>
          <ac:spMkLst>
            <pc:docMk/>
            <pc:sldMk cId="1192921114" sldId="277"/>
            <ac:spMk id="3" creationId="{2939DE1C-1C1E-4FC5-84BF-1DEDFEA80C8E}"/>
          </ac:spMkLst>
        </pc:spChg>
      </pc:sldChg>
      <pc:sldChg chg="modSp add">
        <pc:chgData name="Cynthia Thomas" userId="d830af40acf62172" providerId="LiveId" clId="{3051A1EA-1082-4016-878D-6E5893DFB9D3}" dt="2019-04-28T00:02:33.659" v="803" actId="20577"/>
        <pc:sldMkLst>
          <pc:docMk/>
          <pc:sldMk cId="36753966" sldId="278"/>
        </pc:sldMkLst>
        <pc:spChg chg="mod">
          <ac:chgData name="Cynthia Thomas" userId="d830af40acf62172" providerId="LiveId" clId="{3051A1EA-1082-4016-878D-6E5893DFB9D3}" dt="2019-04-28T00:02:33.659" v="803" actId="20577"/>
          <ac:spMkLst>
            <pc:docMk/>
            <pc:sldMk cId="36753966" sldId="278"/>
            <ac:spMk id="3" creationId="{FFC7D58B-0327-47C9-BACA-EEBEF6EECA00}"/>
          </ac:spMkLst>
        </pc:spChg>
      </pc:sldChg>
      <pc:sldChg chg="modSp add">
        <pc:chgData name="Cynthia Thomas" userId="d830af40acf62172" providerId="LiveId" clId="{3051A1EA-1082-4016-878D-6E5893DFB9D3}" dt="2019-04-28T00:03:21.282" v="909" actId="20577"/>
        <pc:sldMkLst>
          <pc:docMk/>
          <pc:sldMk cId="1193302944" sldId="279"/>
        </pc:sldMkLst>
        <pc:spChg chg="mod">
          <ac:chgData name="Cynthia Thomas" userId="d830af40acf62172" providerId="LiveId" clId="{3051A1EA-1082-4016-878D-6E5893DFB9D3}" dt="2019-04-28T00:03:21.282" v="909" actId="20577"/>
          <ac:spMkLst>
            <pc:docMk/>
            <pc:sldMk cId="1193302944" sldId="279"/>
            <ac:spMk id="3" creationId="{76FAB4F1-1664-40A3-963B-5933A3558FAA}"/>
          </ac:spMkLst>
        </pc:spChg>
      </pc:sldChg>
      <pc:sldChg chg="modSp add">
        <pc:chgData name="Cynthia Thomas" userId="d830af40acf62172" providerId="LiveId" clId="{3051A1EA-1082-4016-878D-6E5893DFB9D3}" dt="2019-04-28T00:04:04.647" v="970" actId="20577"/>
        <pc:sldMkLst>
          <pc:docMk/>
          <pc:sldMk cId="2765462140" sldId="280"/>
        </pc:sldMkLst>
        <pc:spChg chg="mod">
          <ac:chgData name="Cynthia Thomas" userId="d830af40acf62172" providerId="LiveId" clId="{3051A1EA-1082-4016-878D-6E5893DFB9D3}" dt="2019-04-28T00:04:04.647" v="970" actId="20577"/>
          <ac:spMkLst>
            <pc:docMk/>
            <pc:sldMk cId="2765462140" sldId="280"/>
            <ac:spMk id="3" creationId="{88C20D6A-9A79-471C-808A-2F7C97DAFE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05/19/2019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FC0CF-5A2C-4B22-B506-15C496CB54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LET THE PARTY BEGIN</a:t>
            </a:r>
          </a:p>
        </p:txBody>
      </p:sp>
    </p:spTree>
    <p:extLst>
      <p:ext uri="{BB962C8B-B14F-4D97-AF65-F5344CB8AC3E}">
        <p14:creationId xmlns:p14="http://schemas.microsoft.com/office/powerpoint/2010/main" val="2592616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CE0E4-4B1B-42C2-A0BB-A9571BB1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E9375-6CE0-43D3-B21C-3AA0A3D97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YOU HAVE TO LET GO AND LET GOD.</a:t>
            </a:r>
          </a:p>
        </p:txBody>
      </p:sp>
    </p:spTree>
    <p:extLst>
      <p:ext uri="{BB962C8B-B14F-4D97-AF65-F5344CB8AC3E}">
        <p14:creationId xmlns:p14="http://schemas.microsoft.com/office/powerpoint/2010/main" val="2833958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CE0E4-4B1B-42C2-A0BB-A9571BB1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E9375-6CE0-43D3-B21C-3AA0A3D97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We spend too much time trying to fix everything.  We need to get out of God’s way. </a:t>
            </a:r>
          </a:p>
        </p:txBody>
      </p:sp>
    </p:spTree>
    <p:extLst>
      <p:ext uri="{BB962C8B-B14F-4D97-AF65-F5344CB8AC3E}">
        <p14:creationId xmlns:p14="http://schemas.microsoft.com/office/powerpoint/2010/main" val="2202608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3DD0-2D7E-4CF4-BD34-6D58E3A7E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9DE1C-1C1E-4FC5-84BF-1DEDFEA80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ALWAYS BE ON THE LOOKOUT.</a:t>
            </a:r>
          </a:p>
        </p:txBody>
      </p:sp>
    </p:spTree>
    <p:extLst>
      <p:ext uri="{BB962C8B-B14F-4D97-AF65-F5344CB8AC3E}">
        <p14:creationId xmlns:p14="http://schemas.microsoft.com/office/powerpoint/2010/main" val="2769870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3DD0-2D7E-4CF4-BD34-6D58E3A7E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9DE1C-1C1E-4FC5-84BF-1DEDFEA80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Be thankful for progress!</a:t>
            </a:r>
          </a:p>
        </p:txBody>
      </p:sp>
    </p:spTree>
    <p:extLst>
      <p:ext uri="{BB962C8B-B14F-4D97-AF65-F5344CB8AC3E}">
        <p14:creationId xmlns:p14="http://schemas.microsoft.com/office/powerpoint/2010/main" val="1192921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BF37-82F1-4820-BEF0-AFC97540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7D58B-0327-47C9-BACA-EEBEF6EEC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BELIEVE THE ANSWER IS COMING.</a:t>
            </a:r>
          </a:p>
        </p:txBody>
      </p:sp>
    </p:spTree>
    <p:extLst>
      <p:ext uri="{BB962C8B-B14F-4D97-AF65-F5344CB8AC3E}">
        <p14:creationId xmlns:p14="http://schemas.microsoft.com/office/powerpoint/2010/main" val="386587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BF37-82F1-4820-BEF0-AFC97540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7D58B-0327-47C9-BACA-EEBEF6EEC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Watch your words.  You can’t speak defeat and expect victory. </a:t>
            </a:r>
          </a:p>
        </p:txBody>
      </p:sp>
    </p:spTree>
    <p:extLst>
      <p:ext uri="{BB962C8B-B14F-4D97-AF65-F5344CB8AC3E}">
        <p14:creationId xmlns:p14="http://schemas.microsoft.com/office/powerpoint/2010/main" val="36753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3B2C0-93EC-4FB3-AB19-FDB26A85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AB4F1-1664-40A3-963B-5933A3558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685" y="1742200"/>
            <a:ext cx="8946541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RECEIVE THE ANSWER WITH GLADNESS.</a:t>
            </a:r>
          </a:p>
        </p:txBody>
      </p:sp>
    </p:spTree>
    <p:extLst>
      <p:ext uri="{BB962C8B-B14F-4D97-AF65-F5344CB8AC3E}">
        <p14:creationId xmlns:p14="http://schemas.microsoft.com/office/powerpoint/2010/main" val="3519298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3B2C0-93EC-4FB3-AB19-FDB26A85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AB4F1-1664-40A3-963B-5933A3558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685" y="1742200"/>
            <a:ext cx="8946541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Give thanks to God for every answer, no matter how big or small!</a:t>
            </a:r>
          </a:p>
        </p:txBody>
      </p:sp>
    </p:spTree>
    <p:extLst>
      <p:ext uri="{BB962C8B-B14F-4D97-AF65-F5344CB8AC3E}">
        <p14:creationId xmlns:p14="http://schemas.microsoft.com/office/powerpoint/2010/main" val="119330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AE87E-5672-4F0B-9384-6F6F9F980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0D6A-9A79-471C-808A-2F7C97DAF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CELEBRATE THE ANSWER.</a:t>
            </a:r>
          </a:p>
        </p:txBody>
      </p:sp>
    </p:spTree>
    <p:extLst>
      <p:ext uri="{BB962C8B-B14F-4D97-AF65-F5344CB8AC3E}">
        <p14:creationId xmlns:p14="http://schemas.microsoft.com/office/powerpoint/2010/main" val="1386655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AE87E-5672-4F0B-9384-6F6F9F980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0D6A-9A79-471C-808A-2F7C97DAF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Celebration is a form of thanksgiving. </a:t>
            </a:r>
          </a:p>
        </p:txBody>
      </p:sp>
    </p:spTree>
    <p:extLst>
      <p:ext uri="{BB962C8B-B14F-4D97-AF65-F5344CB8AC3E}">
        <p14:creationId xmlns:p14="http://schemas.microsoft.com/office/powerpoint/2010/main" val="276546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A10D-93AB-4257-BAF1-220D770C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NLT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E4775-6831-4E4A-8428-44B1252E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36342"/>
            <a:ext cx="8946541" cy="5442011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To illustrate the point further, Jesus told them this story: “A man had two sons. </a:t>
            </a:r>
          </a:p>
          <a:p>
            <a:r>
              <a:rPr lang="en-US" sz="3600" dirty="0"/>
              <a:t>The younger son told his father, ‘I want my share of your estate now before you die.’ So his father agreed to divide his wealth between his sons. </a:t>
            </a:r>
          </a:p>
          <a:p>
            <a:r>
              <a:rPr lang="en-US" sz="3600" dirty="0"/>
              <a:t>“A few days later this younger son packed all his belongings and moved to a distant land, and there he wasted all his money in wild living.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75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09F99-7256-4297-A199-6BBB22D40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13BE4-A1BC-4EF9-B3BE-49E9012B9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BE PREPARED FOR THOSE WHO DON’T WANT TO COME TO YOUR PARTY.</a:t>
            </a:r>
          </a:p>
        </p:txBody>
      </p:sp>
    </p:spTree>
    <p:extLst>
      <p:ext uri="{BB962C8B-B14F-4D97-AF65-F5344CB8AC3E}">
        <p14:creationId xmlns:p14="http://schemas.microsoft.com/office/powerpoint/2010/main" val="3936796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9C3E9-CE9E-4933-87CF-5F1B6CAF1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12:15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58C09-A756-467B-8D6F-55D7850F8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 happy with those who are happy, and weep with those who weep. </a:t>
            </a:r>
          </a:p>
        </p:txBody>
      </p:sp>
    </p:spTree>
    <p:extLst>
      <p:ext uri="{BB962C8B-B14F-4D97-AF65-F5344CB8AC3E}">
        <p14:creationId xmlns:p14="http://schemas.microsoft.com/office/powerpoint/2010/main" val="3297808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F7C0E-4214-47F4-97F0-AB4086520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1013E-11B2-4DBA-ABA4-95A79F1C4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45220"/>
            <a:ext cx="8946541" cy="547752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Are you in God’s way by trying to fix things yourself?</a:t>
            </a:r>
          </a:p>
          <a:p>
            <a:r>
              <a:rPr lang="en-US" sz="3600" dirty="0"/>
              <a:t>Are you looking for the answer? Expecting it to come?</a:t>
            </a:r>
          </a:p>
          <a:p>
            <a:r>
              <a:rPr lang="en-US" sz="3600" dirty="0"/>
              <a:t>Are you speaking defeat?</a:t>
            </a:r>
          </a:p>
          <a:p>
            <a:r>
              <a:rPr lang="en-US" sz="3600" dirty="0"/>
              <a:t>Are you ready to receive your answer?</a:t>
            </a:r>
          </a:p>
          <a:p>
            <a:r>
              <a:rPr lang="en-US" sz="3600" dirty="0"/>
              <a:t>Are you concerned with what other people think?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90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0D9C-3AF0-40C7-99AC-A9590E0FD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70573-90EF-422B-AC59-885BEB29D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dirty="0"/>
              <a:t>BE READY FOR THE PARTY!</a:t>
            </a:r>
          </a:p>
          <a:p>
            <a:r>
              <a:rPr lang="en-US" sz="3600" dirty="0"/>
              <a:t>MAKE PREPARATIONS AHEAD OF THE ANSWER.</a:t>
            </a:r>
          </a:p>
        </p:txBody>
      </p:sp>
    </p:spTree>
    <p:extLst>
      <p:ext uri="{BB962C8B-B14F-4D97-AF65-F5344CB8AC3E}">
        <p14:creationId xmlns:p14="http://schemas.microsoft.com/office/powerpoint/2010/main" val="95422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20A6-B36A-4114-B876-C988DAEE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NLT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5C0CF-E288-4C91-BF12-41C287B5C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45220"/>
            <a:ext cx="8946541" cy="5406500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About the time his money ran out, a great famine swept over the land, and he began to starve. </a:t>
            </a:r>
          </a:p>
          <a:p>
            <a:r>
              <a:rPr lang="en-US" sz="3600" dirty="0"/>
              <a:t>He persuaded a local farmer to hire him, and the man sent him into his fields to feed the pigs. </a:t>
            </a:r>
          </a:p>
          <a:p>
            <a:r>
              <a:rPr lang="en-US" sz="3600" dirty="0"/>
              <a:t>The young man became so hungry that even the pods he was feeding the pigs looked good to him. But no one gave him anything.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0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EDE6F-E966-4F75-9287-D50405AB4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NLT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077E3-3AE7-497D-87FF-9B265EF4D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33996"/>
            <a:ext cx="8946541" cy="536211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“When he finally came to his senses, he said to himself, ‘At home even the hired servants have food enough to spare, and here I am dying of hunger! </a:t>
            </a:r>
          </a:p>
          <a:p>
            <a:r>
              <a:rPr lang="en-US" sz="3600" dirty="0"/>
              <a:t>I will go home to my father and say, “Father, I have sinned against both heaven and you, </a:t>
            </a:r>
          </a:p>
          <a:p>
            <a:r>
              <a:rPr lang="en-US" sz="3600" dirty="0"/>
              <a:t>and I am no longer worthy of being called your son. Please take me on as a hired servant.”’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30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F2737-4B2F-404D-BB64-05BC2622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NLT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DFD5-ACE9-4D89-B450-D48EF8501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33996"/>
            <a:ext cx="8946541" cy="5014403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“So he returned home to his father. And while he was still a long way off, his father saw him coming. Filled with love and compassion, he ran to his son, embraced him, and kissed him. </a:t>
            </a:r>
          </a:p>
          <a:p>
            <a:r>
              <a:rPr lang="en-US" sz="3600" dirty="0"/>
              <a:t>His son said to him, ‘Father, I have sinned against both heaven and you, and I am no longer worthy of being called your son. ’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15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FE53-7F9C-4BF0-B36D-CF0ACC15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NLT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5775F-485F-41B4-B083-F48A1FBE6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31650"/>
            <a:ext cx="8946541" cy="5264459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“But his father said to the servants, ‘Quick! Bring the finest robe in the house and put it on him. Get a ring for his finger and sandals for his feet. </a:t>
            </a:r>
          </a:p>
          <a:p>
            <a:r>
              <a:rPr lang="en-US" sz="3600" dirty="0"/>
              <a:t>And kill the calf we have been fattening. We must celebrate with a feast, </a:t>
            </a:r>
          </a:p>
          <a:p>
            <a:r>
              <a:rPr lang="en-US" sz="3600" dirty="0"/>
              <a:t>for this son of mine was dead and has now returned to life. He was lost, but now he is found.’ So the party began.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2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5A8C9-7814-497D-B2E2-4765BF7E5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NLT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C8AB4-60A9-4A3D-9453-DE4370DB0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69508"/>
            <a:ext cx="8946541" cy="529996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“Meanwhile, the older son was in the fields working. When he returned home, he heard music and dancing in the house, </a:t>
            </a:r>
          </a:p>
          <a:p>
            <a:r>
              <a:rPr lang="en-US" sz="3600" dirty="0"/>
              <a:t>and he asked one of the servants what was going on. </a:t>
            </a:r>
          </a:p>
          <a:p>
            <a:r>
              <a:rPr lang="en-US" sz="3600" dirty="0"/>
              <a:t>‘Your brother is back,’ he was told, ‘and your father has killed the fattened calf. We are celebrating because of his safe return.’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9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DC21-B8E2-48B4-B1DC-602ACD813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NLT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FC1C8-99E7-4235-9938-031BCE6B0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84918"/>
            <a:ext cx="8946541" cy="486348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“The older brother was angry and wouldn’t go in. His father came out and begged him, </a:t>
            </a:r>
          </a:p>
          <a:p>
            <a:r>
              <a:rPr lang="en-US" sz="3600" dirty="0"/>
              <a:t>but he replied, ‘All these years I’ve slaved for you and never once refused to do a single thing you told me to. And in all that time you never gave me even one young goat for a feast with my friends.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31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204B1-6D18-4DE4-BC34-9A3334E7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NLT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CEB6B-6F6E-4409-8DA9-A1776BCAE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69508"/>
            <a:ext cx="8946541" cy="4978892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Yet when this son of yours comes back after squandering your money on prostitutes, you celebrate by killing the fattened calf!’ </a:t>
            </a:r>
          </a:p>
          <a:p>
            <a:r>
              <a:rPr lang="en-US" sz="3600" dirty="0"/>
              <a:t>“His father said to him, ‘Look, dear son, you have always stayed by me, and everything I have is yours. </a:t>
            </a:r>
          </a:p>
          <a:p>
            <a:r>
              <a:rPr lang="en-US" sz="3600" dirty="0"/>
              <a:t>We had to celebrate this happy day. For your brother was dead and has come back to life! He was lost, but now he is found!’”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37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672</TotalTime>
  <Words>829</Words>
  <Application>Microsoft Office PowerPoint</Application>
  <PresentationFormat>Widescreen</PresentationFormat>
  <Paragraphs>66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Ion</vt:lpstr>
      <vt:lpstr>LET THE PARTY BEGIN</vt:lpstr>
      <vt:lpstr>LUKE 15:11-32 NLT</vt:lpstr>
      <vt:lpstr>LUKE 15:11-32 NLT</vt:lpstr>
      <vt:lpstr>LUKE 15:11-32 NLT</vt:lpstr>
      <vt:lpstr>LUKE 15:11-32 NLT</vt:lpstr>
      <vt:lpstr>LUKE 15:11-32 NLT</vt:lpstr>
      <vt:lpstr>LUKE 15:11-32 NLT</vt:lpstr>
      <vt:lpstr>LUKE 15:11-32 NLT</vt:lpstr>
      <vt:lpstr>LUKE 15:11-32 NLT</vt:lpstr>
      <vt:lpstr>POINT 1</vt:lpstr>
      <vt:lpstr>POINT 1</vt:lpstr>
      <vt:lpstr>POINT 2</vt:lpstr>
      <vt:lpstr>POINT 2</vt:lpstr>
      <vt:lpstr>POINT 3</vt:lpstr>
      <vt:lpstr>POINT 3</vt:lpstr>
      <vt:lpstr>POINT 4</vt:lpstr>
      <vt:lpstr>POINT 4</vt:lpstr>
      <vt:lpstr>POINT 5</vt:lpstr>
      <vt:lpstr>POINT 5</vt:lpstr>
      <vt:lpstr>POINT 6</vt:lpstr>
      <vt:lpstr>Romans 12:15</vt:lpstr>
      <vt:lpstr>CONCLUSION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THE PARTY BEGIN</dc:title>
  <dc:creator>Cynthia Thomas</dc:creator>
  <cp:lastModifiedBy>Douglas Martin</cp:lastModifiedBy>
  <cp:revision>4</cp:revision>
  <dcterms:created xsi:type="dcterms:W3CDTF">2019-04-27T23:36:27Z</dcterms:created>
  <dcterms:modified xsi:type="dcterms:W3CDTF">2019-05-19T22:00:42Z</dcterms:modified>
</cp:coreProperties>
</file>