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7" r:id="rId9"/>
    <p:sldId id="269" r:id="rId10"/>
    <p:sldId id="283" r:id="rId11"/>
    <p:sldId id="273" r:id="rId12"/>
    <p:sldId id="280" r:id="rId13"/>
    <p:sldId id="276" r:id="rId14"/>
    <p:sldId id="277" r:id="rId15"/>
    <p:sldId id="284" r:id="rId16"/>
    <p:sldId id="285" r:id="rId17"/>
    <p:sldId id="286" r:id="rId18"/>
    <p:sldId id="287" r:id="rId19"/>
    <p:sldId id="288" r:id="rId20"/>
    <p:sldId id="289" r:id="rId21"/>
    <p:sldId id="290" r:id="rId22"/>
    <p:sldId id="291" r:id="rId23"/>
    <p:sldId id="292" r:id="rId24"/>
    <p:sldId id="294" r:id="rId25"/>
    <p:sldId id="295" r:id="rId26"/>
    <p:sldId id="296" r:id="rId27"/>
    <p:sldId id="297" r:id="rId28"/>
    <p:sldId id="298" r:id="rId29"/>
    <p:sldId id="29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8858623-9F07-490C-B9FD-FD4D79722E3E}" type="datetimeFigureOut">
              <a:rPr lang="en-US" smtClean="0"/>
              <a:t>05/20/2019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B70B7B5-8784-491F-A1C5-958A42CDCB15}"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858623-9F07-490C-B9FD-FD4D79722E3E}" type="datetimeFigureOut">
              <a:rPr lang="en-US" smtClean="0"/>
              <a:t>05/20/2019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858623-9F07-490C-B9FD-FD4D79722E3E}" type="datetimeFigureOut">
              <a:rPr lang="en-US" smtClean="0"/>
              <a:t>05/20/2019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858623-9F07-490C-B9FD-FD4D79722E3E}" type="datetimeFigureOut">
              <a:rPr lang="en-US" smtClean="0"/>
              <a:t>05/20/2019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858623-9F07-490C-B9FD-FD4D79722E3E}" type="datetimeFigureOut">
              <a:rPr lang="en-US" smtClean="0"/>
              <a:t>05/20/2019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28858623-9F07-490C-B9FD-FD4D79722E3E}" type="datetimeFigureOut">
              <a:rPr lang="en-US" smtClean="0"/>
              <a:t>05/20/2019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858623-9F07-490C-B9FD-FD4D79722E3E}" type="datetimeFigureOut">
              <a:rPr lang="en-US" smtClean="0"/>
              <a:t>05/20/2019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8858623-9F07-490C-B9FD-FD4D79722E3E}" type="datetimeFigureOut">
              <a:rPr lang="en-US" smtClean="0"/>
              <a:t>05/20/2019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58623-9F07-490C-B9FD-FD4D79722E3E}" type="datetimeFigureOut">
              <a:rPr lang="en-US" smtClean="0"/>
              <a:t>05/20/2019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8858623-9F07-490C-B9FD-FD4D79722E3E}" type="datetimeFigureOut">
              <a:rPr lang="en-US" smtClean="0"/>
              <a:t>05/20/2019</a:t>
            </a:fld>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858623-9F07-490C-B9FD-FD4D79722E3E}" type="datetimeFigureOut">
              <a:rPr lang="en-US" smtClean="0"/>
              <a:t>05/20/2019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8858623-9F07-490C-B9FD-FD4D79722E3E}" type="datetimeFigureOut">
              <a:rPr lang="en-US" smtClean="0"/>
              <a:t>05/20/2019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B70B7B5-8784-491F-A1C5-958A42CDCB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0"/>
            <a:ext cx="6446520" cy="2286000"/>
          </a:xfrm>
        </p:spPr>
        <p:txBody>
          <a:bodyPr>
            <a:normAutofit/>
          </a:bodyPr>
          <a:lstStyle/>
          <a:p>
            <a:r>
              <a:rPr lang="en-US" sz="6000" b="1" dirty="0">
                <a:solidFill>
                  <a:srgbClr val="FF0000"/>
                </a:solidFill>
              </a:rPr>
              <a:t>FINDING YOURSELF</a:t>
            </a:r>
          </a:p>
        </p:txBody>
      </p:sp>
    </p:spTree>
    <p:extLst>
      <p:ext uri="{BB962C8B-B14F-4D97-AF65-F5344CB8AC3E}">
        <p14:creationId xmlns:p14="http://schemas.microsoft.com/office/powerpoint/2010/main" val="3559013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1143000"/>
          </a:xfrm>
        </p:spPr>
        <p:txBody>
          <a:bodyPr>
            <a:normAutofit/>
          </a:bodyPr>
          <a:lstStyle/>
          <a:p>
            <a:endParaRPr lang="en-US" dirty="0"/>
          </a:p>
        </p:txBody>
      </p:sp>
      <p:sp>
        <p:nvSpPr>
          <p:cNvPr id="3" name="Content Placeholder 2"/>
          <p:cNvSpPr>
            <a:spLocks noGrp="1"/>
          </p:cNvSpPr>
          <p:nvPr>
            <p:ph idx="1"/>
          </p:nvPr>
        </p:nvSpPr>
        <p:spPr>
          <a:xfrm>
            <a:off x="685800" y="1905000"/>
            <a:ext cx="7620000" cy="3508977"/>
          </a:xfrm>
        </p:spPr>
        <p:txBody>
          <a:bodyPr>
            <a:noAutofit/>
          </a:bodyPr>
          <a:lstStyle/>
          <a:p>
            <a:pPr marL="68580" indent="0">
              <a:buNone/>
            </a:pPr>
            <a:r>
              <a:rPr lang="en-US" sz="3200" b="1" dirty="0"/>
              <a:t>Your life will go to the level of the image you have of yourself.  What is it?</a:t>
            </a:r>
          </a:p>
          <a:p>
            <a:pPr marL="68580" indent="0">
              <a:buNone/>
            </a:pPr>
            <a:r>
              <a:rPr lang="en-US" sz="3200" b="1" dirty="0"/>
              <a:t>Ephesians 6:10?</a:t>
            </a:r>
          </a:p>
          <a:p>
            <a:pPr marL="68580" indent="0">
              <a:buNone/>
            </a:pPr>
            <a:r>
              <a:rPr lang="en-US" sz="3200" b="1" dirty="0"/>
              <a:t>Galatians 5:22?</a:t>
            </a:r>
          </a:p>
          <a:p>
            <a:pPr marL="68580" indent="0">
              <a:buNone/>
            </a:pPr>
            <a:r>
              <a:rPr lang="en-US" sz="3200" b="1" dirty="0"/>
              <a:t>Colossians 1:9-13</a:t>
            </a:r>
          </a:p>
        </p:txBody>
      </p:sp>
    </p:spTree>
    <p:extLst>
      <p:ext uri="{BB962C8B-B14F-4D97-AF65-F5344CB8AC3E}">
        <p14:creationId xmlns:p14="http://schemas.microsoft.com/office/powerpoint/2010/main" val="2014812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024744" cy="1143000"/>
          </a:xfrm>
        </p:spPr>
        <p:txBody>
          <a:bodyPr/>
          <a:lstStyle/>
          <a:p>
            <a:r>
              <a:rPr lang="en-US" dirty="0"/>
              <a:t>1 Corinthians 15:42-44</a:t>
            </a:r>
          </a:p>
        </p:txBody>
      </p:sp>
      <p:sp>
        <p:nvSpPr>
          <p:cNvPr id="3" name="Content Placeholder 2"/>
          <p:cNvSpPr>
            <a:spLocks noGrp="1"/>
          </p:cNvSpPr>
          <p:nvPr>
            <p:ph idx="1"/>
          </p:nvPr>
        </p:nvSpPr>
        <p:spPr>
          <a:xfrm>
            <a:off x="685800" y="2323652"/>
            <a:ext cx="7620000" cy="3508977"/>
          </a:xfrm>
        </p:spPr>
        <p:txBody>
          <a:bodyPr>
            <a:normAutofit/>
          </a:bodyPr>
          <a:lstStyle/>
          <a:p>
            <a:pPr marL="0" indent="0">
              <a:buNone/>
            </a:pPr>
            <a:r>
              <a:rPr lang="en-US" sz="3200" b="1" dirty="0"/>
              <a:t>Gideon saw himself as insignificant, unworthy, the least in his family…not as capable, but as incapable.</a:t>
            </a:r>
            <a:endParaRPr lang="en-US" dirty="0"/>
          </a:p>
          <a:p>
            <a:pPr marL="0" indent="0">
              <a:buNone/>
            </a:pPr>
            <a:endParaRPr lang="en-US" dirty="0"/>
          </a:p>
        </p:txBody>
      </p:sp>
    </p:spTree>
    <p:extLst>
      <p:ext uri="{BB962C8B-B14F-4D97-AF65-F5344CB8AC3E}">
        <p14:creationId xmlns:p14="http://schemas.microsoft.com/office/powerpoint/2010/main" val="465721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b="1" dirty="0"/>
              <a:t>God however, called Gideon a mighty man of valor.</a:t>
            </a:r>
            <a:endParaRPr lang="en-US" dirty="0"/>
          </a:p>
        </p:txBody>
      </p:sp>
    </p:spTree>
    <p:extLst>
      <p:ext uri="{BB962C8B-B14F-4D97-AF65-F5344CB8AC3E}">
        <p14:creationId xmlns:p14="http://schemas.microsoft.com/office/powerpoint/2010/main" val="354338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024744" cy="1143000"/>
          </a:xfrm>
        </p:spPr>
        <p:txBody>
          <a:bodyPr/>
          <a:lstStyle/>
          <a:p>
            <a:endParaRPr lang="en-US"/>
          </a:p>
        </p:txBody>
      </p:sp>
      <p:sp>
        <p:nvSpPr>
          <p:cNvPr id="3" name="Content Placeholder 2"/>
          <p:cNvSpPr>
            <a:spLocks noGrp="1"/>
          </p:cNvSpPr>
          <p:nvPr>
            <p:ph idx="1"/>
          </p:nvPr>
        </p:nvSpPr>
        <p:spPr>
          <a:xfrm>
            <a:off x="1447800" y="838200"/>
            <a:ext cx="6777317" cy="3508977"/>
          </a:xfrm>
        </p:spPr>
        <p:txBody>
          <a:bodyPr>
            <a:noAutofit/>
          </a:bodyPr>
          <a:lstStyle/>
          <a:p>
            <a:pPr marL="0" indent="0">
              <a:buNone/>
            </a:pPr>
            <a:endParaRPr lang="en-US" sz="3200" b="1" dirty="0"/>
          </a:p>
          <a:p>
            <a:pPr marL="0" indent="0">
              <a:buNone/>
            </a:pPr>
            <a:r>
              <a:rPr lang="en-US" sz="3200" b="1" dirty="0"/>
              <a:t>What did David see when he looked saw Goliath?  Formidable? Or an easy target?</a:t>
            </a:r>
          </a:p>
        </p:txBody>
      </p:sp>
    </p:spTree>
    <p:extLst>
      <p:ext uri="{BB962C8B-B14F-4D97-AF65-F5344CB8AC3E}">
        <p14:creationId xmlns:p14="http://schemas.microsoft.com/office/powerpoint/2010/main" val="779033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What did John the Baptist see when he looked at Jesus?</a:t>
            </a:r>
          </a:p>
          <a:p>
            <a:pPr marL="0" indent="0">
              <a:buNone/>
            </a:pPr>
            <a:r>
              <a:rPr lang="en-US" sz="3200" b="1" dirty="0"/>
              <a:t>“Behold the lamb of God.”</a:t>
            </a:r>
          </a:p>
        </p:txBody>
      </p:sp>
    </p:spTree>
    <p:extLst>
      <p:ext uri="{BB962C8B-B14F-4D97-AF65-F5344CB8AC3E}">
        <p14:creationId xmlns:p14="http://schemas.microsoft.com/office/powerpoint/2010/main" val="1486535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Experts tell us that if you want to lose weight, put a picture of a skinny model on your refrigerator….and say, “That’s the new me.”</a:t>
            </a:r>
          </a:p>
        </p:txBody>
      </p:sp>
    </p:spTree>
    <p:extLst>
      <p:ext uri="{BB962C8B-B14F-4D97-AF65-F5344CB8AC3E}">
        <p14:creationId xmlns:p14="http://schemas.microsoft.com/office/powerpoint/2010/main" val="1734852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2323652"/>
            <a:ext cx="7109908" cy="3508977"/>
          </a:xfrm>
        </p:spPr>
        <p:txBody>
          <a:bodyPr>
            <a:normAutofit/>
          </a:bodyPr>
          <a:lstStyle/>
          <a:p>
            <a:pPr marL="68580" indent="0">
              <a:buNone/>
            </a:pPr>
            <a:r>
              <a:rPr lang="en-US" sz="3200" b="1" dirty="0"/>
              <a:t>In the same way, picture you as Jesus envisions you, and promised you would become through the work of the Holy Spirit.</a:t>
            </a:r>
          </a:p>
        </p:txBody>
      </p:sp>
    </p:spTree>
    <p:extLst>
      <p:ext uri="{BB962C8B-B14F-4D97-AF65-F5344CB8AC3E}">
        <p14:creationId xmlns:p14="http://schemas.microsoft.com/office/powerpoint/2010/main" val="2826133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Corinthians 3:18</a:t>
            </a:r>
          </a:p>
        </p:txBody>
      </p:sp>
      <p:sp>
        <p:nvSpPr>
          <p:cNvPr id="3" name="Content Placeholder 2"/>
          <p:cNvSpPr>
            <a:spLocks noGrp="1"/>
          </p:cNvSpPr>
          <p:nvPr>
            <p:ph idx="1"/>
          </p:nvPr>
        </p:nvSpPr>
        <p:spPr/>
        <p:txBody>
          <a:bodyPr>
            <a:normAutofit fontScale="92500"/>
          </a:bodyPr>
          <a:lstStyle/>
          <a:p>
            <a:pPr marL="68580" indent="0">
              <a:buNone/>
            </a:pPr>
            <a:endParaRPr lang="en-US" dirty="0"/>
          </a:p>
          <a:p>
            <a:pPr marL="68580" indent="0">
              <a:buNone/>
            </a:pPr>
            <a:r>
              <a:rPr lang="en-US" sz="3200" b="1" dirty="0"/>
              <a:t>18 And we all, with unveiled face, beholding the glory of the Lord,  are being transformed into the same image from one degree of glory to another. For this comes from the Lord who is the Spirit.  ESV</a:t>
            </a:r>
          </a:p>
        </p:txBody>
      </p:sp>
    </p:spTree>
    <p:extLst>
      <p:ext uri="{BB962C8B-B14F-4D97-AF65-F5344CB8AC3E}">
        <p14:creationId xmlns:p14="http://schemas.microsoft.com/office/powerpoint/2010/main" val="2787758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How much have you changed since you have been born again?  Are you expecting daily change? Weekly?</a:t>
            </a:r>
          </a:p>
        </p:txBody>
      </p:sp>
    </p:spTree>
    <p:extLst>
      <p:ext uri="{BB962C8B-B14F-4D97-AF65-F5344CB8AC3E}">
        <p14:creationId xmlns:p14="http://schemas.microsoft.com/office/powerpoint/2010/main" val="242406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When you hit the gym, you don’t expect a new body overnight, but you know it’s coming if you stick to the program.</a:t>
            </a:r>
          </a:p>
        </p:txBody>
      </p:sp>
    </p:spTree>
    <p:extLst>
      <p:ext uri="{BB962C8B-B14F-4D97-AF65-F5344CB8AC3E}">
        <p14:creationId xmlns:p14="http://schemas.microsoft.com/office/powerpoint/2010/main" val="237885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024744" cy="1143000"/>
          </a:xfrm>
        </p:spPr>
        <p:txBody>
          <a:bodyPr/>
          <a:lstStyle/>
          <a:p>
            <a:r>
              <a:rPr lang="en-US" dirty="0"/>
              <a:t>2 Corinthians 4:16-18</a:t>
            </a:r>
          </a:p>
        </p:txBody>
      </p:sp>
      <p:sp>
        <p:nvSpPr>
          <p:cNvPr id="3" name="Content Placeholder 2"/>
          <p:cNvSpPr>
            <a:spLocks noGrp="1"/>
          </p:cNvSpPr>
          <p:nvPr>
            <p:ph idx="1"/>
          </p:nvPr>
        </p:nvSpPr>
        <p:spPr>
          <a:xfrm>
            <a:off x="1043492" y="1295400"/>
            <a:ext cx="6777317" cy="4537229"/>
          </a:xfrm>
        </p:spPr>
        <p:txBody>
          <a:bodyPr>
            <a:normAutofit fontScale="85000" lnSpcReduction="20000"/>
          </a:bodyPr>
          <a:lstStyle/>
          <a:p>
            <a:pPr marL="0" indent="0">
              <a:buNone/>
            </a:pPr>
            <a:endParaRPr lang="en-US" sz="3200" b="1" dirty="0"/>
          </a:p>
          <a:p>
            <a:pPr marL="0" indent="0">
              <a:buNone/>
            </a:pPr>
            <a:endParaRPr lang="en-US" sz="3200" b="1" dirty="0"/>
          </a:p>
          <a:p>
            <a:pPr marL="0" indent="0">
              <a:buNone/>
            </a:pPr>
            <a:r>
              <a:rPr lang="en-US" sz="3200" b="1" dirty="0"/>
              <a:t>16 Though our outer nature is wasting away, our inner nature is being renewed day by day. 17 For this slight momentary affliction is preparing for us an eternal weight of glory beyond all comparison, 18  as we look not to the things that are seen but to the things that are unseen. For the things that are seen are transient, but the things that are unseen are eternal. ESV</a:t>
            </a:r>
          </a:p>
        </p:txBody>
      </p:sp>
    </p:spTree>
    <p:extLst>
      <p:ext uri="{BB962C8B-B14F-4D97-AF65-F5344CB8AC3E}">
        <p14:creationId xmlns:p14="http://schemas.microsoft.com/office/powerpoint/2010/main" val="3020816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I’m sure Abraham looked at the stars often. Why?  To remind himself of God promise.</a:t>
            </a:r>
          </a:p>
        </p:txBody>
      </p:sp>
    </p:spTree>
    <p:extLst>
      <p:ext uri="{BB962C8B-B14F-4D97-AF65-F5344CB8AC3E}">
        <p14:creationId xmlns:p14="http://schemas.microsoft.com/office/powerpoint/2010/main" val="2267478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6800" y="1676400"/>
            <a:ext cx="6777317" cy="3508977"/>
          </a:xfrm>
        </p:spPr>
        <p:txBody>
          <a:bodyPr>
            <a:noAutofit/>
          </a:bodyPr>
          <a:lstStyle/>
          <a:p>
            <a:pPr marL="68580" indent="0">
              <a:buNone/>
            </a:pPr>
            <a:r>
              <a:rPr lang="en-US" sz="3200" b="1" dirty="0"/>
              <a:t>In the same way, it is important that you look at the new creature God has in mind that you become.</a:t>
            </a:r>
          </a:p>
          <a:p>
            <a:pPr marL="68580" indent="0">
              <a:buNone/>
            </a:pPr>
            <a:endParaRPr lang="en-US" sz="3200" b="1" dirty="0"/>
          </a:p>
          <a:p>
            <a:pPr marL="68580" indent="0">
              <a:buNone/>
            </a:pPr>
            <a:r>
              <a:rPr lang="en-US" sz="3200" b="1" dirty="0"/>
              <a:t>When you see a promise, don’t pass it by.  Declare, “That’s me! That’s mine!”</a:t>
            </a:r>
          </a:p>
        </p:txBody>
      </p:sp>
    </p:spTree>
    <p:extLst>
      <p:ext uri="{BB962C8B-B14F-4D97-AF65-F5344CB8AC3E}">
        <p14:creationId xmlns:p14="http://schemas.microsoft.com/office/powerpoint/2010/main" val="2366290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In this life we are looking way too low.  Don’t reject your new identity.  “Look up,” the Bible says, “for your redemption draws near.”</a:t>
            </a:r>
          </a:p>
        </p:txBody>
      </p:sp>
    </p:spTree>
    <p:extLst>
      <p:ext uri="{BB962C8B-B14F-4D97-AF65-F5344CB8AC3E}">
        <p14:creationId xmlns:p14="http://schemas.microsoft.com/office/powerpoint/2010/main" val="338489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Those of us who have a bad to mediocre self-image are looking in the wrong places for self-definition.</a:t>
            </a:r>
          </a:p>
        </p:txBody>
      </p:sp>
    </p:spTree>
    <p:extLst>
      <p:ext uri="{BB962C8B-B14F-4D97-AF65-F5344CB8AC3E}">
        <p14:creationId xmlns:p14="http://schemas.microsoft.com/office/powerpoint/2010/main" val="562922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The devil wants to keep you on the level you are, even though you are saved and going to Heaven…..he wants to do everything he can to stop the new creation.</a:t>
            </a:r>
          </a:p>
        </p:txBody>
      </p:sp>
    </p:spTree>
    <p:extLst>
      <p:ext uri="{BB962C8B-B14F-4D97-AF65-F5344CB8AC3E}">
        <p14:creationId xmlns:p14="http://schemas.microsoft.com/office/powerpoint/2010/main" val="3286836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As a young boy, I had a poor image of myself even though I went to church every Sunday.  I couldn’t shake off the negative picture and low image I had of myself.</a:t>
            </a:r>
          </a:p>
        </p:txBody>
      </p:sp>
    </p:spTree>
    <p:extLst>
      <p:ext uri="{BB962C8B-B14F-4D97-AF65-F5344CB8AC3E}">
        <p14:creationId xmlns:p14="http://schemas.microsoft.com/office/powerpoint/2010/main" val="3541566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I wasn’t getting my identity from God, but from my dysfunctional perceptions.</a:t>
            </a:r>
          </a:p>
        </p:txBody>
      </p:sp>
    </p:spTree>
    <p:extLst>
      <p:ext uri="{BB962C8B-B14F-4D97-AF65-F5344CB8AC3E}">
        <p14:creationId xmlns:p14="http://schemas.microsoft.com/office/powerpoint/2010/main" val="2442881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God sees you as a new creature….as the finished product, not where you  are right now.</a:t>
            </a:r>
          </a:p>
        </p:txBody>
      </p:sp>
    </p:spTree>
    <p:extLst>
      <p:ext uri="{BB962C8B-B14F-4D97-AF65-F5344CB8AC3E}">
        <p14:creationId xmlns:p14="http://schemas.microsoft.com/office/powerpoint/2010/main" val="2585647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Approved, filled, anointed, blessed, gifted, destined for greatness, capable, righteous, tree planted by the water, perfect in Christ.</a:t>
            </a:r>
          </a:p>
        </p:txBody>
      </p:sp>
    </p:spTree>
    <p:extLst>
      <p:ext uri="{BB962C8B-B14F-4D97-AF65-F5344CB8AC3E}">
        <p14:creationId xmlns:p14="http://schemas.microsoft.com/office/powerpoint/2010/main" val="3580248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3200" b="1" dirty="0"/>
              <a:t>Don’t minimize, discount, dismiss, or limit the image God has of you.  Agree with God.  Agree with His word.  You can do “all things through Christ” and you are “more than a conqueror.”</a:t>
            </a:r>
          </a:p>
        </p:txBody>
      </p:sp>
    </p:spTree>
    <p:extLst>
      <p:ext uri="{BB962C8B-B14F-4D97-AF65-F5344CB8AC3E}">
        <p14:creationId xmlns:p14="http://schemas.microsoft.com/office/powerpoint/2010/main" val="1025510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God uses visuals to help us see into the unseen realm of faith---seeing yourself through the eyes of God.  </a:t>
            </a:r>
          </a:p>
        </p:txBody>
      </p:sp>
    </p:spTree>
    <p:extLst>
      <p:ext uri="{BB962C8B-B14F-4D97-AF65-F5344CB8AC3E}">
        <p14:creationId xmlns:p14="http://schemas.microsoft.com/office/powerpoint/2010/main" val="360835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2323652"/>
            <a:ext cx="7109908" cy="3508977"/>
          </a:xfrm>
        </p:spPr>
        <p:txBody>
          <a:bodyPr>
            <a:normAutofit/>
          </a:bodyPr>
          <a:lstStyle/>
          <a:p>
            <a:pPr marL="0" indent="0">
              <a:buNone/>
            </a:pPr>
            <a:r>
              <a:rPr lang="en-US" sz="4000" b="1" dirty="0"/>
              <a:t>Faith is not blind, but seeing things others cannot see.</a:t>
            </a:r>
          </a:p>
        </p:txBody>
      </p:sp>
    </p:spTree>
    <p:extLst>
      <p:ext uri="{BB962C8B-B14F-4D97-AF65-F5344CB8AC3E}">
        <p14:creationId xmlns:p14="http://schemas.microsoft.com/office/powerpoint/2010/main" val="24790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024744" cy="1143000"/>
          </a:xfrm>
        </p:spPr>
        <p:txBody>
          <a:bodyPr/>
          <a:lstStyle/>
          <a:p>
            <a:r>
              <a:rPr lang="en-US"/>
              <a:t>2 Kings </a:t>
            </a:r>
            <a:r>
              <a:rPr lang="en-US" dirty="0"/>
              <a:t>6:15-17</a:t>
            </a:r>
          </a:p>
        </p:txBody>
      </p:sp>
      <p:sp>
        <p:nvSpPr>
          <p:cNvPr id="3" name="Content Placeholder 2"/>
          <p:cNvSpPr>
            <a:spLocks noGrp="1"/>
          </p:cNvSpPr>
          <p:nvPr>
            <p:ph idx="1"/>
          </p:nvPr>
        </p:nvSpPr>
        <p:spPr>
          <a:xfrm>
            <a:off x="838200" y="1066800"/>
            <a:ext cx="7848600" cy="4525963"/>
          </a:xfrm>
        </p:spPr>
        <p:txBody>
          <a:bodyPr>
            <a:normAutofit fontScale="92500" lnSpcReduction="20000"/>
          </a:bodyPr>
          <a:lstStyle/>
          <a:p>
            <a:pPr marL="0" indent="0">
              <a:buNone/>
            </a:pPr>
            <a:endParaRPr lang="en-US" sz="3200" b="1" dirty="0"/>
          </a:p>
          <a:p>
            <a:pPr marL="0" indent="0">
              <a:buNone/>
            </a:pPr>
            <a:r>
              <a:rPr lang="en-US" sz="3200" b="1" dirty="0"/>
              <a:t>And the servant said, "Alas, my master! What shall we do?" 16 He said, "Do not be afraid, for those who are with us are more than those who are with them." 17 Then Elisha prayed and said, "O Lord, please open his eyes that he may see." So the Lord opened the eyes of the young man, and he saw, and behold, the mountain was full of horses and chariots of fire all around Elisha.    ESV</a:t>
            </a:r>
          </a:p>
          <a:p>
            <a:pPr marL="0" indent="0">
              <a:buNone/>
            </a:pPr>
            <a:endParaRPr lang="en-US" sz="3200" b="1" dirty="0"/>
          </a:p>
          <a:p>
            <a:pPr marL="514350" indent="-514350">
              <a:buAutoNum type="arabicPeriod"/>
            </a:pPr>
            <a:endParaRPr lang="en-US" dirty="0"/>
          </a:p>
        </p:txBody>
      </p:sp>
    </p:spTree>
    <p:extLst>
      <p:ext uri="{BB962C8B-B14F-4D97-AF65-F5344CB8AC3E}">
        <p14:creationId xmlns:p14="http://schemas.microsoft.com/office/powerpoint/2010/main" val="149847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God gave Abraham several visuals to confirm His promises.</a:t>
            </a:r>
          </a:p>
          <a:p>
            <a:pPr marL="0" indent="0">
              <a:buNone/>
            </a:pPr>
            <a:endParaRPr lang="en-US" sz="3200" b="1" dirty="0"/>
          </a:p>
          <a:p>
            <a:pPr marL="0" indent="0">
              <a:buNone/>
            </a:pPr>
            <a:r>
              <a:rPr lang="en-US" sz="3200" b="1" dirty="0"/>
              <a:t>Stars</a:t>
            </a:r>
          </a:p>
          <a:p>
            <a:pPr marL="0" indent="0">
              <a:buNone/>
            </a:pPr>
            <a:r>
              <a:rPr lang="en-US" sz="3200" b="1" dirty="0"/>
              <a:t>Sand</a:t>
            </a:r>
          </a:p>
        </p:txBody>
      </p:sp>
    </p:spTree>
    <p:extLst>
      <p:ext uri="{BB962C8B-B14F-4D97-AF65-F5344CB8AC3E}">
        <p14:creationId xmlns:p14="http://schemas.microsoft.com/office/powerpoint/2010/main" val="1353090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b="1" dirty="0"/>
              <a:t>What has God shown you about yourself?  Do you accept that picture?  I’m talking about the real you, the you God created.</a:t>
            </a:r>
          </a:p>
          <a:p>
            <a:endParaRPr lang="en-US" dirty="0"/>
          </a:p>
        </p:txBody>
      </p:sp>
    </p:spTree>
    <p:extLst>
      <p:ext uri="{BB962C8B-B14F-4D97-AF65-F5344CB8AC3E}">
        <p14:creationId xmlns:p14="http://schemas.microsoft.com/office/powerpoint/2010/main" val="89759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Glorious, transformed, changed, capable, wise, a new creature in Christ, on your way to fulfilling your destiny.</a:t>
            </a:r>
          </a:p>
        </p:txBody>
      </p:sp>
    </p:spTree>
    <p:extLst>
      <p:ext uri="{BB962C8B-B14F-4D97-AF65-F5344CB8AC3E}">
        <p14:creationId xmlns:p14="http://schemas.microsoft.com/office/powerpoint/2010/main" val="1371353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How are you doing?  </a:t>
            </a:r>
          </a:p>
          <a:p>
            <a:pPr marL="0" indent="0">
              <a:buNone/>
            </a:pPr>
            <a:r>
              <a:rPr lang="en-US" sz="3200" b="1" dirty="0"/>
              <a:t>“OK, I guess.”</a:t>
            </a:r>
          </a:p>
          <a:p>
            <a:pPr marL="0" indent="0">
              <a:buNone/>
            </a:pPr>
            <a:r>
              <a:rPr lang="en-US" sz="3200" b="1" dirty="0"/>
              <a:t>You are way better than that.  Why minimize the image God has of you?</a:t>
            </a:r>
          </a:p>
        </p:txBody>
      </p:sp>
    </p:spTree>
    <p:extLst>
      <p:ext uri="{BB962C8B-B14F-4D97-AF65-F5344CB8AC3E}">
        <p14:creationId xmlns:p14="http://schemas.microsoft.com/office/powerpoint/2010/main" val="598360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12379</TotalTime>
  <Words>835</Words>
  <Application>Microsoft Office PowerPoint</Application>
  <PresentationFormat>On-screen Show (4:3)</PresentationFormat>
  <Paragraphs>49</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Century Gothic</vt:lpstr>
      <vt:lpstr>Wingdings 2</vt:lpstr>
      <vt:lpstr>Austin</vt:lpstr>
      <vt:lpstr>FINDING YOURSELF</vt:lpstr>
      <vt:lpstr>2 Corinthians 4:16-18</vt:lpstr>
      <vt:lpstr>PowerPoint Presentation</vt:lpstr>
      <vt:lpstr>PowerPoint Presentation</vt:lpstr>
      <vt:lpstr>2 Kings 6:15-17</vt:lpstr>
      <vt:lpstr>PowerPoint Presentation</vt:lpstr>
      <vt:lpstr>PowerPoint Presentation</vt:lpstr>
      <vt:lpstr>PowerPoint Presentation</vt:lpstr>
      <vt:lpstr>PowerPoint Presentation</vt:lpstr>
      <vt:lpstr>PowerPoint Presentation</vt:lpstr>
      <vt:lpstr>1 Corinthians 15:42-44</vt:lpstr>
      <vt:lpstr>PowerPoint Presentation</vt:lpstr>
      <vt:lpstr>PowerPoint Presentation</vt:lpstr>
      <vt:lpstr>PowerPoint Presentation</vt:lpstr>
      <vt:lpstr>PowerPoint Presentation</vt:lpstr>
      <vt:lpstr>PowerPoint Presentation</vt:lpstr>
      <vt:lpstr>2 Corinthians 3:18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SEED IN YOU</dc:title>
  <dc:creator>stevo</dc:creator>
  <cp:lastModifiedBy>Douglas Martin</cp:lastModifiedBy>
  <cp:revision>35</cp:revision>
  <dcterms:created xsi:type="dcterms:W3CDTF">2019-01-08T01:37:42Z</dcterms:created>
  <dcterms:modified xsi:type="dcterms:W3CDTF">2019-05-20T15:44:41Z</dcterms:modified>
</cp:coreProperties>
</file>