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4" r:id="rId4"/>
    <p:sldId id="289" r:id="rId5"/>
    <p:sldId id="290" r:id="rId6"/>
    <p:sldId id="291" r:id="rId7"/>
    <p:sldId id="286" r:id="rId8"/>
    <p:sldId id="299" r:id="rId9"/>
    <p:sldId id="300" r:id="rId10"/>
    <p:sldId id="301" r:id="rId11"/>
    <p:sldId id="302" r:id="rId12"/>
    <p:sldId id="303" r:id="rId13"/>
    <p:sldId id="306" r:id="rId14"/>
    <p:sldId id="307" r:id="rId15"/>
    <p:sldId id="310" r:id="rId16"/>
    <p:sldId id="311" r:id="rId17"/>
    <p:sldId id="309" r:id="rId18"/>
    <p:sldId id="308" r:id="rId19"/>
    <p:sldId id="304" r:id="rId20"/>
    <p:sldId id="305" r:id="rId21"/>
    <p:sldId id="312" r:id="rId22"/>
    <p:sldId id="314"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845E"/>
    <a:srgbClr val="FBF1CA"/>
    <a:srgbClr val="1C1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0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9378C0F-3CE1-4196-A88A-790995FBF16F}"/>
              </a:ext>
            </a:extLst>
          </p:cNvPr>
          <p:cNvSpPr>
            <a:spLocks noGrp="1"/>
          </p:cNvSpPr>
          <p:nvPr>
            <p:ph type="dt" sz="half" idx="10"/>
          </p:nvPr>
        </p:nvSpPr>
        <p:spPr/>
        <p:txBody>
          <a:bodyPr/>
          <a:lstStyle>
            <a:lvl1pPr>
              <a:defRPr/>
            </a:lvl1pPr>
          </a:lstStyle>
          <a:p>
            <a:pPr>
              <a:defRPr/>
            </a:pPr>
            <a:fld id="{BBC53A04-9A9D-4E8D-8F71-6AC7FFEBBC19}" type="datetimeFigureOut">
              <a:rPr lang="en-US"/>
              <a:pPr>
                <a:defRPr/>
              </a:pPr>
              <a:t>4/21/2019</a:t>
            </a:fld>
            <a:endParaRPr lang="en-US"/>
          </a:p>
        </p:txBody>
      </p:sp>
      <p:sp>
        <p:nvSpPr>
          <p:cNvPr id="5" name="Footer Placeholder 4">
            <a:extLst>
              <a:ext uri="{FF2B5EF4-FFF2-40B4-BE49-F238E27FC236}">
                <a16:creationId xmlns:a16="http://schemas.microsoft.com/office/drawing/2014/main" id="{ACDEE631-975F-4A72-9591-AC030B5C18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7E17EA-0148-4B07-BBC9-2C54C9E32354}"/>
              </a:ext>
            </a:extLst>
          </p:cNvPr>
          <p:cNvSpPr>
            <a:spLocks noGrp="1"/>
          </p:cNvSpPr>
          <p:nvPr>
            <p:ph type="sldNum" sz="quarter" idx="12"/>
          </p:nvPr>
        </p:nvSpPr>
        <p:spPr/>
        <p:txBody>
          <a:bodyPr/>
          <a:lstStyle>
            <a:lvl1pPr>
              <a:defRPr/>
            </a:lvl1pPr>
          </a:lstStyle>
          <a:p>
            <a:fld id="{206D980E-1690-40D3-8D48-5CA315AED59B}" type="slidenum">
              <a:rPr lang="en-US" altLang="en-US"/>
              <a:pPr/>
              <a:t>‹#›</a:t>
            </a:fld>
            <a:endParaRPr lang="en-US" altLang="en-US"/>
          </a:p>
        </p:txBody>
      </p:sp>
    </p:spTree>
    <p:extLst>
      <p:ext uri="{BB962C8B-B14F-4D97-AF65-F5344CB8AC3E}">
        <p14:creationId xmlns:p14="http://schemas.microsoft.com/office/powerpoint/2010/main" val="143873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F382B-9C94-4900-B355-BD857CC3D8A8}"/>
              </a:ext>
            </a:extLst>
          </p:cNvPr>
          <p:cNvSpPr>
            <a:spLocks noGrp="1"/>
          </p:cNvSpPr>
          <p:nvPr>
            <p:ph type="dt" sz="half" idx="10"/>
          </p:nvPr>
        </p:nvSpPr>
        <p:spPr/>
        <p:txBody>
          <a:bodyPr/>
          <a:lstStyle>
            <a:lvl1pPr>
              <a:defRPr/>
            </a:lvl1pPr>
          </a:lstStyle>
          <a:p>
            <a:pPr>
              <a:defRPr/>
            </a:pPr>
            <a:fld id="{CE5C08F4-D7CC-40FD-B3A6-17EAF84C8BA9}" type="datetimeFigureOut">
              <a:rPr lang="en-US"/>
              <a:pPr>
                <a:defRPr/>
              </a:pPr>
              <a:t>4/21/2019</a:t>
            </a:fld>
            <a:endParaRPr lang="en-US"/>
          </a:p>
        </p:txBody>
      </p:sp>
      <p:sp>
        <p:nvSpPr>
          <p:cNvPr id="5" name="Footer Placeholder 4">
            <a:extLst>
              <a:ext uri="{FF2B5EF4-FFF2-40B4-BE49-F238E27FC236}">
                <a16:creationId xmlns:a16="http://schemas.microsoft.com/office/drawing/2014/main" id="{AF59E315-6088-456C-94AF-CF857DED59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CA45B5-73B6-4242-A3F2-A357E4C25620}"/>
              </a:ext>
            </a:extLst>
          </p:cNvPr>
          <p:cNvSpPr>
            <a:spLocks noGrp="1"/>
          </p:cNvSpPr>
          <p:nvPr>
            <p:ph type="sldNum" sz="quarter" idx="12"/>
          </p:nvPr>
        </p:nvSpPr>
        <p:spPr/>
        <p:txBody>
          <a:bodyPr/>
          <a:lstStyle>
            <a:lvl1pPr>
              <a:defRPr/>
            </a:lvl1pPr>
          </a:lstStyle>
          <a:p>
            <a:fld id="{5CE4E007-AD59-4A71-B358-9FFD6AFFE968}" type="slidenum">
              <a:rPr lang="en-US" altLang="en-US"/>
              <a:pPr/>
              <a:t>‹#›</a:t>
            </a:fld>
            <a:endParaRPr lang="en-US" altLang="en-US"/>
          </a:p>
        </p:txBody>
      </p:sp>
    </p:spTree>
    <p:extLst>
      <p:ext uri="{BB962C8B-B14F-4D97-AF65-F5344CB8AC3E}">
        <p14:creationId xmlns:p14="http://schemas.microsoft.com/office/powerpoint/2010/main" val="268989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CFC19-8113-4E9B-88B1-17012A114B2E}"/>
              </a:ext>
            </a:extLst>
          </p:cNvPr>
          <p:cNvSpPr>
            <a:spLocks noGrp="1"/>
          </p:cNvSpPr>
          <p:nvPr>
            <p:ph type="dt" sz="half" idx="10"/>
          </p:nvPr>
        </p:nvSpPr>
        <p:spPr/>
        <p:txBody>
          <a:bodyPr/>
          <a:lstStyle>
            <a:lvl1pPr>
              <a:defRPr/>
            </a:lvl1pPr>
          </a:lstStyle>
          <a:p>
            <a:pPr>
              <a:defRPr/>
            </a:pPr>
            <a:fld id="{C0FD6C50-9714-47B3-8FAF-3EBDB14F16CF}" type="datetimeFigureOut">
              <a:rPr lang="en-US"/>
              <a:pPr>
                <a:defRPr/>
              </a:pPr>
              <a:t>4/21/2019</a:t>
            </a:fld>
            <a:endParaRPr lang="en-US"/>
          </a:p>
        </p:txBody>
      </p:sp>
      <p:sp>
        <p:nvSpPr>
          <p:cNvPr id="5" name="Footer Placeholder 4">
            <a:extLst>
              <a:ext uri="{FF2B5EF4-FFF2-40B4-BE49-F238E27FC236}">
                <a16:creationId xmlns:a16="http://schemas.microsoft.com/office/drawing/2014/main" id="{92E6807C-55B3-4568-8F39-6BF9FF7B4D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E21B79-3C06-4A23-88D3-C715EE50BBF1}"/>
              </a:ext>
            </a:extLst>
          </p:cNvPr>
          <p:cNvSpPr>
            <a:spLocks noGrp="1"/>
          </p:cNvSpPr>
          <p:nvPr>
            <p:ph type="sldNum" sz="quarter" idx="12"/>
          </p:nvPr>
        </p:nvSpPr>
        <p:spPr/>
        <p:txBody>
          <a:bodyPr/>
          <a:lstStyle>
            <a:lvl1pPr>
              <a:defRPr/>
            </a:lvl1pPr>
          </a:lstStyle>
          <a:p>
            <a:fld id="{34D81983-FB18-42D5-87A7-770E82D35DC3}" type="slidenum">
              <a:rPr lang="en-US" altLang="en-US"/>
              <a:pPr/>
              <a:t>‹#›</a:t>
            </a:fld>
            <a:endParaRPr lang="en-US" altLang="en-US"/>
          </a:p>
        </p:txBody>
      </p:sp>
    </p:spTree>
    <p:extLst>
      <p:ext uri="{BB962C8B-B14F-4D97-AF65-F5344CB8AC3E}">
        <p14:creationId xmlns:p14="http://schemas.microsoft.com/office/powerpoint/2010/main" val="73609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D3FC3-2C05-4DB0-A4FD-42028F04D611}"/>
              </a:ext>
            </a:extLst>
          </p:cNvPr>
          <p:cNvSpPr>
            <a:spLocks noGrp="1"/>
          </p:cNvSpPr>
          <p:nvPr>
            <p:ph type="dt" sz="half" idx="10"/>
          </p:nvPr>
        </p:nvSpPr>
        <p:spPr/>
        <p:txBody>
          <a:bodyPr/>
          <a:lstStyle>
            <a:lvl1pPr>
              <a:defRPr/>
            </a:lvl1pPr>
          </a:lstStyle>
          <a:p>
            <a:pPr>
              <a:defRPr/>
            </a:pPr>
            <a:fld id="{A9894CFC-7C13-4C21-A09D-317D70897C12}" type="datetimeFigureOut">
              <a:rPr lang="en-US"/>
              <a:pPr>
                <a:defRPr/>
              </a:pPr>
              <a:t>4/21/2019</a:t>
            </a:fld>
            <a:endParaRPr lang="en-US"/>
          </a:p>
        </p:txBody>
      </p:sp>
      <p:sp>
        <p:nvSpPr>
          <p:cNvPr id="5" name="Footer Placeholder 4">
            <a:extLst>
              <a:ext uri="{FF2B5EF4-FFF2-40B4-BE49-F238E27FC236}">
                <a16:creationId xmlns:a16="http://schemas.microsoft.com/office/drawing/2014/main" id="{68D35E8F-EE45-47C3-B3F3-B27D763A27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0A357B-13CE-4986-B80E-A0E17FA076BE}"/>
              </a:ext>
            </a:extLst>
          </p:cNvPr>
          <p:cNvSpPr>
            <a:spLocks noGrp="1"/>
          </p:cNvSpPr>
          <p:nvPr>
            <p:ph type="sldNum" sz="quarter" idx="12"/>
          </p:nvPr>
        </p:nvSpPr>
        <p:spPr/>
        <p:txBody>
          <a:bodyPr/>
          <a:lstStyle>
            <a:lvl1pPr>
              <a:defRPr/>
            </a:lvl1pPr>
          </a:lstStyle>
          <a:p>
            <a:fld id="{6A0A5E26-6FB9-4A65-917D-D171D251F49D}" type="slidenum">
              <a:rPr lang="en-US" altLang="en-US"/>
              <a:pPr/>
              <a:t>‹#›</a:t>
            </a:fld>
            <a:endParaRPr lang="en-US" altLang="en-US"/>
          </a:p>
        </p:txBody>
      </p:sp>
    </p:spTree>
    <p:extLst>
      <p:ext uri="{BB962C8B-B14F-4D97-AF65-F5344CB8AC3E}">
        <p14:creationId xmlns:p14="http://schemas.microsoft.com/office/powerpoint/2010/main" val="268239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AA2D6-08C0-4D96-84B8-10E48E81AEAD}"/>
              </a:ext>
            </a:extLst>
          </p:cNvPr>
          <p:cNvSpPr>
            <a:spLocks noGrp="1"/>
          </p:cNvSpPr>
          <p:nvPr>
            <p:ph type="dt" sz="half" idx="10"/>
          </p:nvPr>
        </p:nvSpPr>
        <p:spPr/>
        <p:txBody>
          <a:bodyPr/>
          <a:lstStyle>
            <a:lvl1pPr>
              <a:defRPr/>
            </a:lvl1pPr>
          </a:lstStyle>
          <a:p>
            <a:pPr>
              <a:defRPr/>
            </a:pPr>
            <a:fld id="{98252E7D-A4C6-4426-BC13-2CB7F39E7BC9}" type="datetimeFigureOut">
              <a:rPr lang="en-US"/>
              <a:pPr>
                <a:defRPr/>
              </a:pPr>
              <a:t>4/21/2019</a:t>
            </a:fld>
            <a:endParaRPr lang="en-US"/>
          </a:p>
        </p:txBody>
      </p:sp>
      <p:sp>
        <p:nvSpPr>
          <p:cNvPr id="5" name="Footer Placeholder 4">
            <a:extLst>
              <a:ext uri="{FF2B5EF4-FFF2-40B4-BE49-F238E27FC236}">
                <a16:creationId xmlns:a16="http://schemas.microsoft.com/office/drawing/2014/main" id="{091AB99B-A76A-4CE6-8469-12BCBA296A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5C4838-B25A-426C-8032-915809D01B54}"/>
              </a:ext>
            </a:extLst>
          </p:cNvPr>
          <p:cNvSpPr>
            <a:spLocks noGrp="1"/>
          </p:cNvSpPr>
          <p:nvPr>
            <p:ph type="sldNum" sz="quarter" idx="12"/>
          </p:nvPr>
        </p:nvSpPr>
        <p:spPr/>
        <p:txBody>
          <a:bodyPr/>
          <a:lstStyle>
            <a:lvl1pPr>
              <a:defRPr/>
            </a:lvl1pPr>
          </a:lstStyle>
          <a:p>
            <a:fld id="{B1DCB0FF-EEDA-4E7E-B668-D7599FEF915A}" type="slidenum">
              <a:rPr lang="en-US" altLang="en-US"/>
              <a:pPr/>
              <a:t>‹#›</a:t>
            </a:fld>
            <a:endParaRPr lang="en-US" altLang="en-US"/>
          </a:p>
        </p:txBody>
      </p:sp>
    </p:spTree>
    <p:extLst>
      <p:ext uri="{BB962C8B-B14F-4D97-AF65-F5344CB8AC3E}">
        <p14:creationId xmlns:p14="http://schemas.microsoft.com/office/powerpoint/2010/main" val="50898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06CF386-E09F-4106-8516-F0B44D2B3E5C}"/>
              </a:ext>
            </a:extLst>
          </p:cNvPr>
          <p:cNvSpPr>
            <a:spLocks noGrp="1"/>
          </p:cNvSpPr>
          <p:nvPr>
            <p:ph type="dt" sz="half" idx="10"/>
          </p:nvPr>
        </p:nvSpPr>
        <p:spPr/>
        <p:txBody>
          <a:bodyPr/>
          <a:lstStyle>
            <a:lvl1pPr>
              <a:defRPr/>
            </a:lvl1pPr>
          </a:lstStyle>
          <a:p>
            <a:pPr>
              <a:defRPr/>
            </a:pPr>
            <a:fld id="{CFAD9259-10C6-4048-A648-F52834AB0DF5}" type="datetimeFigureOut">
              <a:rPr lang="en-US"/>
              <a:pPr>
                <a:defRPr/>
              </a:pPr>
              <a:t>4/21/2019</a:t>
            </a:fld>
            <a:endParaRPr lang="en-US"/>
          </a:p>
        </p:txBody>
      </p:sp>
      <p:sp>
        <p:nvSpPr>
          <p:cNvPr id="6" name="Footer Placeholder 4">
            <a:extLst>
              <a:ext uri="{FF2B5EF4-FFF2-40B4-BE49-F238E27FC236}">
                <a16:creationId xmlns:a16="http://schemas.microsoft.com/office/drawing/2014/main" id="{10ABB654-8021-4EEF-BD96-49B80782CE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04BC0D-FD9B-43B7-ACE3-DE16747DDEF6}"/>
              </a:ext>
            </a:extLst>
          </p:cNvPr>
          <p:cNvSpPr>
            <a:spLocks noGrp="1"/>
          </p:cNvSpPr>
          <p:nvPr>
            <p:ph type="sldNum" sz="quarter" idx="12"/>
          </p:nvPr>
        </p:nvSpPr>
        <p:spPr/>
        <p:txBody>
          <a:bodyPr/>
          <a:lstStyle>
            <a:lvl1pPr>
              <a:defRPr/>
            </a:lvl1pPr>
          </a:lstStyle>
          <a:p>
            <a:fld id="{7AB41A10-2A4F-45CD-85A2-636D4FAAFF1C}" type="slidenum">
              <a:rPr lang="en-US" altLang="en-US"/>
              <a:pPr/>
              <a:t>‹#›</a:t>
            </a:fld>
            <a:endParaRPr lang="en-US" altLang="en-US"/>
          </a:p>
        </p:txBody>
      </p:sp>
    </p:spTree>
    <p:extLst>
      <p:ext uri="{BB962C8B-B14F-4D97-AF65-F5344CB8AC3E}">
        <p14:creationId xmlns:p14="http://schemas.microsoft.com/office/powerpoint/2010/main" val="94173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754C8F5-166C-4845-8387-4BB528F9E4ED}"/>
              </a:ext>
            </a:extLst>
          </p:cNvPr>
          <p:cNvSpPr>
            <a:spLocks noGrp="1"/>
          </p:cNvSpPr>
          <p:nvPr>
            <p:ph type="dt" sz="half" idx="10"/>
          </p:nvPr>
        </p:nvSpPr>
        <p:spPr/>
        <p:txBody>
          <a:bodyPr/>
          <a:lstStyle>
            <a:lvl1pPr>
              <a:defRPr/>
            </a:lvl1pPr>
          </a:lstStyle>
          <a:p>
            <a:pPr>
              <a:defRPr/>
            </a:pPr>
            <a:fld id="{BD8A9E67-2DD1-4A5F-8D88-27EBCF4A0DBC}" type="datetimeFigureOut">
              <a:rPr lang="en-US"/>
              <a:pPr>
                <a:defRPr/>
              </a:pPr>
              <a:t>4/21/2019</a:t>
            </a:fld>
            <a:endParaRPr lang="en-US"/>
          </a:p>
        </p:txBody>
      </p:sp>
      <p:sp>
        <p:nvSpPr>
          <p:cNvPr id="8" name="Footer Placeholder 4">
            <a:extLst>
              <a:ext uri="{FF2B5EF4-FFF2-40B4-BE49-F238E27FC236}">
                <a16:creationId xmlns:a16="http://schemas.microsoft.com/office/drawing/2014/main" id="{1DCC870E-9C64-4A82-BB8D-05BA1E6E2D2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1EB76FA-751D-45B5-B516-C16898941247}"/>
              </a:ext>
            </a:extLst>
          </p:cNvPr>
          <p:cNvSpPr>
            <a:spLocks noGrp="1"/>
          </p:cNvSpPr>
          <p:nvPr>
            <p:ph type="sldNum" sz="quarter" idx="12"/>
          </p:nvPr>
        </p:nvSpPr>
        <p:spPr/>
        <p:txBody>
          <a:bodyPr/>
          <a:lstStyle>
            <a:lvl1pPr>
              <a:defRPr/>
            </a:lvl1pPr>
          </a:lstStyle>
          <a:p>
            <a:fld id="{F565B84C-01AA-418C-BC2B-7FCA99686D43}" type="slidenum">
              <a:rPr lang="en-US" altLang="en-US"/>
              <a:pPr/>
              <a:t>‹#›</a:t>
            </a:fld>
            <a:endParaRPr lang="en-US" altLang="en-US"/>
          </a:p>
        </p:txBody>
      </p:sp>
    </p:spTree>
    <p:extLst>
      <p:ext uri="{BB962C8B-B14F-4D97-AF65-F5344CB8AC3E}">
        <p14:creationId xmlns:p14="http://schemas.microsoft.com/office/powerpoint/2010/main" val="352803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0693113-D19E-42F4-9FDA-ADD58251CD2E}"/>
              </a:ext>
            </a:extLst>
          </p:cNvPr>
          <p:cNvSpPr>
            <a:spLocks noGrp="1"/>
          </p:cNvSpPr>
          <p:nvPr>
            <p:ph type="dt" sz="half" idx="10"/>
          </p:nvPr>
        </p:nvSpPr>
        <p:spPr/>
        <p:txBody>
          <a:bodyPr/>
          <a:lstStyle>
            <a:lvl1pPr>
              <a:defRPr/>
            </a:lvl1pPr>
          </a:lstStyle>
          <a:p>
            <a:pPr>
              <a:defRPr/>
            </a:pPr>
            <a:fld id="{2ACB0FCE-6BBE-4270-AE89-B8D53CC337FC}" type="datetimeFigureOut">
              <a:rPr lang="en-US"/>
              <a:pPr>
                <a:defRPr/>
              </a:pPr>
              <a:t>4/21/2019</a:t>
            </a:fld>
            <a:endParaRPr lang="en-US"/>
          </a:p>
        </p:txBody>
      </p:sp>
      <p:sp>
        <p:nvSpPr>
          <p:cNvPr id="4" name="Footer Placeholder 4">
            <a:extLst>
              <a:ext uri="{FF2B5EF4-FFF2-40B4-BE49-F238E27FC236}">
                <a16:creationId xmlns:a16="http://schemas.microsoft.com/office/drawing/2014/main" id="{B9D71117-3B33-4423-843F-153CE01FC6F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428FD78-2B4D-4D20-8A48-BA7D01A15EF8}"/>
              </a:ext>
            </a:extLst>
          </p:cNvPr>
          <p:cNvSpPr>
            <a:spLocks noGrp="1"/>
          </p:cNvSpPr>
          <p:nvPr>
            <p:ph type="sldNum" sz="quarter" idx="12"/>
          </p:nvPr>
        </p:nvSpPr>
        <p:spPr/>
        <p:txBody>
          <a:bodyPr/>
          <a:lstStyle>
            <a:lvl1pPr>
              <a:defRPr/>
            </a:lvl1pPr>
          </a:lstStyle>
          <a:p>
            <a:fld id="{DA63B38D-6869-4FDF-B7A8-8C33E92846D1}" type="slidenum">
              <a:rPr lang="en-US" altLang="en-US"/>
              <a:pPr/>
              <a:t>‹#›</a:t>
            </a:fld>
            <a:endParaRPr lang="en-US" altLang="en-US"/>
          </a:p>
        </p:txBody>
      </p:sp>
    </p:spTree>
    <p:extLst>
      <p:ext uri="{BB962C8B-B14F-4D97-AF65-F5344CB8AC3E}">
        <p14:creationId xmlns:p14="http://schemas.microsoft.com/office/powerpoint/2010/main" val="376486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1213AE3-9A04-42D9-A3A4-90F5E18C2B5A}"/>
              </a:ext>
            </a:extLst>
          </p:cNvPr>
          <p:cNvSpPr>
            <a:spLocks noGrp="1"/>
          </p:cNvSpPr>
          <p:nvPr>
            <p:ph type="dt" sz="half" idx="10"/>
          </p:nvPr>
        </p:nvSpPr>
        <p:spPr/>
        <p:txBody>
          <a:bodyPr/>
          <a:lstStyle>
            <a:lvl1pPr>
              <a:defRPr/>
            </a:lvl1pPr>
          </a:lstStyle>
          <a:p>
            <a:pPr>
              <a:defRPr/>
            </a:pPr>
            <a:fld id="{E9693CD2-962F-406D-802A-5FA86AB79143}" type="datetimeFigureOut">
              <a:rPr lang="en-US"/>
              <a:pPr>
                <a:defRPr/>
              </a:pPr>
              <a:t>4/21/2019</a:t>
            </a:fld>
            <a:endParaRPr lang="en-US"/>
          </a:p>
        </p:txBody>
      </p:sp>
      <p:sp>
        <p:nvSpPr>
          <p:cNvPr id="3" name="Footer Placeholder 4">
            <a:extLst>
              <a:ext uri="{FF2B5EF4-FFF2-40B4-BE49-F238E27FC236}">
                <a16:creationId xmlns:a16="http://schemas.microsoft.com/office/drawing/2014/main" id="{7AD70844-EBE0-4F9B-A7AC-B3CAA8D7992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75C862C-FD2B-4A68-B96D-B1C3766EE2C5}"/>
              </a:ext>
            </a:extLst>
          </p:cNvPr>
          <p:cNvSpPr>
            <a:spLocks noGrp="1"/>
          </p:cNvSpPr>
          <p:nvPr>
            <p:ph type="sldNum" sz="quarter" idx="12"/>
          </p:nvPr>
        </p:nvSpPr>
        <p:spPr/>
        <p:txBody>
          <a:bodyPr/>
          <a:lstStyle>
            <a:lvl1pPr>
              <a:defRPr/>
            </a:lvl1pPr>
          </a:lstStyle>
          <a:p>
            <a:fld id="{B7AD4146-3DFA-4427-B606-8DEAEC6C45D4}" type="slidenum">
              <a:rPr lang="en-US" altLang="en-US"/>
              <a:pPr/>
              <a:t>‹#›</a:t>
            </a:fld>
            <a:endParaRPr lang="en-US" altLang="en-US"/>
          </a:p>
        </p:txBody>
      </p:sp>
    </p:spTree>
    <p:extLst>
      <p:ext uri="{BB962C8B-B14F-4D97-AF65-F5344CB8AC3E}">
        <p14:creationId xmlns:p14="http://schemas.microsoft.com/office/powerpoint/2010/main" val="168334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93D198B-3B51-40E8-9348-81EEF63C1538}"/>
              </a:ext>
            </a:extLst>
          </p:cNvPr>
          <p:cNvSpPr>
            <a:spLocks noGrp="1"/>
          </p:cNvSpPr>
          <p:nvPr>
            <p:ph type="dt" sz="half" idx="10"/>
          </p:nvPr>
        </p:nvSpPr>
        <p:spPr/>
        <p:txBody>
          <a:bodyPr/>
          <a:lstStyle>
            <a:lvl1pPr>
              <a:defRPr/>
            </a:lvl1pPr>
          </a:lstStyle>
          <a:p>
            <a:pPr>
              <a:defRPr/>
            </a:pPr>
            <a:fld id="{B7E35973-1DDD-41BF-99EF-8C484646E64D}" type="datetimeFigureOut">
              <a:rPr lang="en-US"/>
              <a:pPr>
                <a:defRPr/>
              </a:pPr>
              <a:t>4/21/2019</a:t>
            </a:fld>
            <a:endParaRPr lang="en-US"/>
          </a:p>
        </p:txBody>
      </p:sp>
      <p:sp>
        <p:nvSpPr>
          <p:cNvPr id="6" name="Footer Placeholder 4">
            <a:extLst>
              <a:ext uri="{FF2B5EF4-FFF2-40B4-BE49-F238E27FC236}">
                <a16:creationId xmlns:a16="http://schemas.microsoft.com/office/drawing/2014/main" id="{563A149D-58CD-4DD7-8E2C-B6CD7DCAD5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BD47F9-F772-4F20-9CC3-AF19F4455B5D}"/>
              </a:ext>
            </a:extLst>
          </p:cNvPr>
          <p:cNvSpPr>
            <a:spLocks noGrp="1"/>
          </p:cNvSpPr>
          <p:nvPr>
            <p:ph type="sldNum" sz="quarter" idx="12"/>
          </p:nvPr>
        </p:nvSpPr>
        <p:spPr/>
        <p:txBody>
          <a:bodyPr/>
          <a:lstStyle>
            <a:lvl1pPr>
              <a:defRPr/>
            </a:lvl1pPr>
          </a:lstStyle>
          <a:p>
            <a:fld id="{685996FF-7B11-49A8-9FFA-CEAAE3C64425}" type="slidenum">
              <a:rPr lang="en-US" altLang="en-US"/>
              <a:pPr/>
              <a:t>‹#›</a:t>
            </a:fld>
            <a:endParaRPr lang="en-US" altLang="en-US"/>
          </a:p>
        </p:txBody>
      </p:sp>
    </p:spTree>
    <p:extLst>
      <p:ext uri="{BB962C8B-B14F-4D97-AF65-F5344CB8AC3E}">
        <p14:creationId xmlns:p14="http://schemas.microsoft.com/office/powerpoint/2010/main" val="93897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00D16-B92A-481F-AA04-218BFAA1BD96}"/>
              </a:ext>
            </a:extLst>
          </p:cNvPr>
          <p:cNvSpPr>
            <a:spLocks noGrp="1"/>
          </p:cNvSpPr>
          <p:nvPr>
            <p:ph type="dt" sz="half" idx="10"/>
          </p:nvPr>
        </p:nvSpPr>
        <p:spPr/>
        <p:txBody>
          <a:bodyPr/>
          <a:lstStyle>
            <a:lvl1pPr>
              <a:defRPr/>
            </a:lvl1pPr>
          </a:lstStyle>
          <a:p>
            <a:pPr>
              <a:defRPr/>
            </a:pPr>
            <a:fld id="{C39856D9-78F8-4966-A8FE-CA85087DDFC1}" type="datetimeFigureOut">
              <a:rPr lang="en-US"/>
              <a:pPr>
                <a:defRPr/>
              </a:pPr>
              <a:t>4/21/2019</a:t>
            </a:fld>
            <a:endParaRPr lang="en-US"/>
          </a:p>
        </p:txBody>
      </p:sp>
      <p:sp>
        <p:nvSpPr>
          <p:cNvPr id="6" name="Footer Placeholder 4">
            <a:extLst>
              <a:ext uri="{FF2B5EF4-FFF2-40B4-BE49-F238E27FC236}">
                <a16:creationId xmlns:a16="http://schemas.microsoft.com/office/drawing/2014/main" id="{68F4F53E-1FD6-493E-92A2-D485B98C0C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CEBAAD-C8CF-4F1F-820F-FD6911A49562}"/>
              </a:ext>
            </a:extLst>
          </p:cNvPr>
          <p:cNvSpPr>
            <a:spLocks noGrp="1"/>
          </p:cNvSpPr>
          <p:nvPr>
            <p:ph type="sldNum" sz="quarter" idx="12"/>
          </p:nvPr>
        </p:nvSpPr>
        <p:spPr/>
        <p:txBody>
          <a:bodyPr/>
          <a:lstStyle>
            <a:lvl1pPr>
              <a:defRPr/>
            </a:lvl1pPr>
          </a:lstStyle>
          <a:p>
            <a:fld id="{E4A67897-BB5B-447A-B4F9-24661C2EDBAE}" type="slidenum">
              <a:rPr lang="en-US" altLang="en-US"/>
              <a:pPr/>
              <a:t>‹#›</a:t>
            </a:fld>
            <a:endParaRPr lang="en-US" altLang="en-US"/>
          </a:p>
        </p:txBody>
      </p:sp>
    </p:spTree>
    <p:extLst>
      <p:ext uri="{BB962C8B-B14F-4D97-AF65-F5344CB8AC3E}">
        <p14:creationId xmlns:p14="http://schemas.microsoft.com/office/powerpoint/2010/main" val="57144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50A842-1731-4915-97AA-B0785071B09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22D8A25-64D8-4AD7-869B-1F49FDD416C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9203474-076F-42E6-85D3-3DB9AA0F3F4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14B4543-2560-477D-8301-1EDB3D290C53}" type="datetimeFigureOut">
              <a:rPr lang="en-US"/>
              <a:pPr>
                <a:defRPr/>
              </a:pPr>
              <a:t>4/21/2019</a:t>
            </a:fld>
            <a:endParaRPr lang="en-US"/>
          </a:p>
        </p:txBody>
      </p:sp>
      <p:sp>
        <p:nvSpPr>
          <p:cNvPr id="5" name="Footer Placeholder 4">
            <a:extLst>
              <a:ext uri="{FF2B5EF4-FFF2-40B4-BE49-F238E27FC236}">
                <a16:creationId xmlns:a16="http://schemas.microsoft.com/office/drawing/2014/main" id="{C494030D-1EBC-4409-9D4F-32AF718BC93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4F1B7CA-2450-4DB2-8B4B-64C6DAF85C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DED831-2E86-4BA6-9457-504830D672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1FA65A2B-00A5-4358-B4BD-4EC7FCFD7D0A}"/>
              </a:ext>
            </a:extLst>
          </p:cNvPr>
          <p:cNvSpPr>
            <a:spLocks noGrp="1"/>
          </p:cNvSpPr>
          <p:nvPr>
            <p:ph type="ctrTitle"/>
          </p:nvPr>
        </p:nvSpPr>
        <p:spPr/>
        <p:txBody>
          <a:bodyPr/>
          <a:lstStyle/>
          <a:p>
            <a:pPr eaLnBrk="1" hangingPunct="1"/>
            <a:endParaRPr lang="en-US" altLang="en-US"/>
          </a:p>
        </p:txBody>
      </p:sp>
      <p:sp>
        <p:nvSpPr>
          <p:cNvPr id="3" name="Subtitle 2">
            <a:extLst>
              <a:ext uri="{FF2B5EF4-FFF2-40B4-BE49-F238E27FC236}">
                <a16:creationId xmlns:a16="http://schemas.microsoft.com/office/drawing/2014/main" id="{AAFD3A8E-8BBD-4BF5-9A13-7034D2B4EAA6}"/>
              </a:ext>
            </a:extLst>
          </p:cNvPr>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2052" name="Picture 3" descr="easter-sunday graphic.jpg">
            <a:extLst>
              <a:ext uri="{FF2B5EF4-FFF2-40B4-BE49-F238E27FC236}">
                <a16:creationId xmlns:a16="http://schemas.microsoft.com/office/drawing/2014/main" id="{994F3EFF-ED3F-4CE0-A4DC-A42C038F59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5035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4B987F3-214A-41E5-9F07-1C9755678E41}"/>
              </a:ext>
            </a:extLst>
          </p:cNvPr>
          <p:cNvSpPr/>
          <p:nvPr/>
        </p:nvSpPr>
        <p:spPr>
          <a:xfrm>
            <a:off x="0" y="0"/>
            <a:ext cx="9144000" cy="457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959FFE58-2F8A-40FC-AC76-16B4EE7B4E93}"/>
              </a:ext>
            </a:extLst>
          </p:cNvPr>
          <p:cNvSpPr/>
          <p:nvPr/>
        </p:nvSpPr>
        <p:spPr>
          <a:xfrm>
            <a:off x="0" y="5638800"/>
            <a:ext cx="9144000" cy="12192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Rectangle 1">
            <a:extLst>
              <a:ext uri="{FF2B5EF4-FFF2-40B4-BE49-F238E27FC236}">
                <a16:creationId xmlns:a16="http://schemas.microsoft.com/office/drawing/2014/main" id="{3D08F1BD-15F0-4FF7-AE8A-E7A0AD3E7C9C}"/>
              </a:ext>
            </a:extLst>
          </p:cNvPr>
          <p:cNvSpPr/>
          <p:nvPr/>
        </p:nvSpPr>
        <p:spPr>
          <a:xfrm>
            <a:off x="2675391" y="974122"/>
            <a:ext cx="3793218" cy="769441"/>
          </a:xfrm>
          <a:prstGeom prst="rect">
            <a:avLst/>
          </a:prstGeom>
          <a:solidFill>
            <a:srgbClr val="96845E"/>
          </a:solidFill>
        </p:spPr>
        <p:txBody>
          <a:bodyPr wrap="none" lIns="91440" tIns="45720" rIns="91440" bIns="45720">
            <a:spAutoFit/>
          </a:bodyPr>
          <a:lstStyle/>
          <a:p>
            <a:pPr algn="ctr"/>
            <a:r>
              <a:rPr lang="en-US" sz="4400" b="1" cap="none" spc="0" dirty="0">
                <a:ln w="9525">
                  <a:solidFill>
                    <a:schemeClr val="bg1"/>
                  </a:solidFill>
                  <a:prstDash val="solid"/>
                </a:ln>
                <a:solidFill>
                  <a:srgbClr val="FBF1CA"/>
                </a:solidFill>
                <a:effectLst>
                  <a:outerShdw blurRad="12700" dist="38100" dir="2700000" algn="tl" rotWithShape="0">
                    <a:schemeClr val="bg1">
                      <a:lumMod val="50000"/>
                    </a:schemeClr>
                  </a:outerShdw>
                </a:effectLst>
                <a:latin typeface="+mj-lt"/>
              </a:rPr>
              <a:t>RESURRECTION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dirty="0"/>
              <a:t>He is Risen…</a:t>
            </a:r>
            <a:br>
              <a:rPr lang="en-US" altLang="en-US" sz="6000" dirty="0"/>
            </a:br>
            <a:br>
              <a:rPr lang="en-US" altLang="en-US" sz="6000" dirty="0"/>
            </a:br>
            <a:r>
              <a:rPr lang="en-US" altLang="en-US" sz="6000" dirty="0"/>
              <a:t>LIFE always beats DEATH</a:t>
            </a:r>
            <a:br>
              <a:rPr lang="en-US" altLang="en-US" sz="6000" dirty="0"/>
            </a:br>
            <a:r>
              <a:rPr lang="en-US" altLang="en-US" sz="6000" dirty="0"/>
              <a:t>LIGHT always shatters DARKNESS</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dirty="0">
                <a:latin typeface="+mj-lt"/>
              </a:rPr>
              <a:t>Point #2</a:t>
            </a:r>
            <a:endParaRPr lang="en-US" sz="4400" dirty="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80915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381000"/>
            <a:ext cx="5257800" cy="6019800"/>
          </a:xfrm>
        </p:spPr>
        <p:txBody>
          <a:bodyPr/>
          <a:lstStyle/>
          <a:p>
            <a:pPr algn="l"/>
            <a:r>
              <a:rPr lang="en-US" b="1" baseline="30000" dirty="0"/>
              <a:t>34 </a:t>
            </a:r>
            <a:r>
              <a:rPr lang="en-US" dirty="0"/>
              <a:t>God </a:t>
            </a:r>
            <a:r>
              <a:rPr lang="en-US" b="1" u="sng" dirty="0"/>
              <a:t>raised him from the dead</a:t>
            </a:r>
            <a:r>
              <a:rPr lang="en-US" dirty="0"/>
              <a:t> so that he will never be subject to decay. As God has said,</a:t>
            </a:r>
            <a:br>
              <a:rPr lang="en-US" dirty="0"/>
            </a:br>
            <a:r>
              <a:rPr lang="en-US" dirty="0"/>
              <a:t>“‘I will give you the holy and sure blessings promised to David.’</a:t>
            </a:r>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800" b="1" dirty="0">
                <a:solidFill>
                  <a:schemeClr val="bg2">
                    <a:lumMod val="10000"/>
                  </a:schemeClr>
                </a:solidFill>
              </a:rPr>
              <a:t>Acts 13:34</a:t>
            </a: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2164837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dirty="0"/>
              <a:t>He is Risen…</a:t>
            </a:r>
            <a:br>
              <a:rPr lang="en-US" altLang="en-US" sz="6000" dirty="0"/>
            </a:br>
            <a:br>
              <a:rPr lang="en-US" altLang="en-US" sz="6000" dirty="0"/>
            </a:br>
            <a:r>
              <a:rPr lang="en-US" altLang="en-US" sz="6000" dirty="0"/>
              <a:t>to prove that  God keeps His promises</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dirty="0">
                <a:latin typeface="+mj-lt"/>
              </a:rPr>
              <a:t>Point #3</a:t>
            </a:r>
            <a:endParaRPr lang="en-US" sz="4400" dirty="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2558159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533400"/>
            <a:ext cx="5257800" cy="5867400"/>
          </a:xfrm>
        </p:spPr>
        <p:txBody>
          <a:bodyPr/>
          <a:lstStyle/>
          <a:p>
            <a:pPr algn="l"/>
            <a:r>
              <a:rPr lang="en-US" b="1" baseline="30000" dirty="0"/>
              <a:t>4 </a:t>
            </a:r>
            <a:r>
              <a:rPr lang="en-US" dirty="0"/>
              <a:t>We were therefore buried with him through baptism into death in order that, </a:t>
            </a:r>
            <a:r>
              <a:rPr lang="en-US" b="1" u="sng" dirty="0"/>
              <a:t>just as Christ was raised from the dead</a:t>
            </a:r>
            <a:r>
              <a:rPr lang="en-US" dirty="0"/>
              <a:t> through the glory of the Father, we too may live a new life.</a:t>
            </a:r>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dirty="0">
                <a:solidFill>
                  <a:schemeClr val="bg2">
                    <a:lumMod val="10000"/>
                  </a:schemeClr>
                </a:solidFill>
              </a:rPr>
              <a:t>Romans</a:t>
            </a:r>
            <a:r>
              <a:rPr lang="en-US" sz="8800" b="1" dirty="0">
                <a:solidFill>
                  <a:schemeClr val="bg2">
                    <a:lumMod val="10000"/>
                  </a:schemeClr>
                </a:solidFill>
              </a:rPr>
              <a:t> </a:t>
            </a:r>
            <a:r>
              <a:rPr lang="en-US" sz="7200" b="1" dirty="0">
                <a:solidFill>
                  <a:schemeClr val="bg2">
                    <a:lumMod val="10000"/>
                  </a:schemeClr>
                </a:solidFill>
              </a:rPr>
              <a:t>6:4</a:t>
            </a: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4874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dirty="0"/>
              <a:t>He is Risen…</a:t>
            </a:r>
            <a:br>
              <a:rPr lang="en-US" altLang="en-US" sz="6000" dirty="0"/>
            </a:br>
            <a:br>
              <a:rPr lang="en-US" altLang="en-US" sz="6000" dirty="0"/>
            </a:br>
            <a:r>
              <a:rPr lang="en-US" altLang="en-US" sz="6000" dirty="0"/>
              <a:t>because God gives us new LIFE</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dirty="0">
                <a:latin typeface="+mj-lt"/>
              </a:rPr>
              <a:t>Point #4</a:t>
            </a:r>
            <a:endParaRPr lang="en-US" sz="4400" dirty="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65230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533400"/>
            <a:ext cx="5257800" cy="5867400"/>
          </a:xfrm>
        </p:spPr>
        <p:txBody>
          <a:bodyPr/>
          <a:lstStyle/>
          <a:p>
            <a:pPr algn="l"/>
            <a:r>
              <a:rPr lang="en-US" b="1" baseline="30000" dirty="0"/>
              <a:t>10 </a:t>
            </a:r>
            <a:r>
              <a:rPr lang="en-US" dirty="0"/>
              <a:t>then know this, you and all the people of Israel: It is by the name of Jesus Christ of Nazareth, whom you crucified </a:t>
            </a:r>
            <a:r>
              <a:rPr lang="en-US" b="1" u="sng" dirty="0"/>
              <a:t>but whom God raised from the dead</a:t>
            </a:r>
            <a:r>
              <a:rPr lang="en-US" dirty="0"/>
              <a:t>, that this man stands before you healed.</a:t>
            </a:r>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0" b="1" dirty="0">
                <a:solidFill>
                  <a:schemeClr val="bg2">
                    <a:lumMod val="10000"/>
                  </a:schemeClr>
                </a:solidFill>
              </a:rPr>
              <a:t>Acts </a:t>
            </a:r>
          </a:p>
          <a:p>
            <a:pPr algn="ctr" fontAlgn="auto">
              <a:spcBef>
                <a:spcPts val="0"/>
              </a:spcBef>
              <a:spcAft>
                <a:spcPts val="0"/>
              </a:spcAft>
              <a:defRPr/>
            </a:pPr>
            <a:r>
              <a:rPr lang="en-US" sz="7200" b="1" dirty="0">
                <a:solidFill>
                  <a:schemeClr val="bg2">
                    <a:lumMod val="10000"/>
                  </a:schemeClr>
                </a:solidFill>
              </a:rPr>
              <a:t>4:10</a:t>
            </a: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2890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dirty="0"/>
              <a:t>He is Risen…</a:t>
            </a:r>
            <a:br>
              <a:rPr lang="en-US" altLang="en-US" sz="6000" dirty="0"/>
            </a:br>
            <a:br>
              <a:rPr lang="en-US" altLang="en-US" sz="6000" dirty="0"/>
            </a:br>
            <a:r>
              <a:rPr lang="en-US" altLang="en-US" sz="6000" dirty="0"/>
              <a:t>so that His grace may be flow from His people</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dirty="0">
                <a:latin typeface="+mj-lt"/>
              </a:rPr>
              <a:t>Point #5</a:t>
            </a:r>
            <a:endParaRPr lang="en-US" sz="4400" dirty="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182660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533400"/>
            <a:ext cx="5257800" cy="5867400"/>
          </a:xfrm>
        </p:spPr>
        <p:txBody>
          <a:bodyPr/>
          <a:lstStyle/>
          <a:p>
            <a:pPr algn="l"/>
            <a:r>
              <a:rPr lang="en-US" b="1" baseline="30000" dirty="0"/>
              <a:t>14 </a:t>
            </a:r>
            <a:r>
              <a:rPr lang="en-US" dirty="0"/>
              <a:t>because we know that the one who </a:t>
            </a:r>
            <a:r>
              <a:rPr lang="en-US" b="1" u="sng" dirty="0"/>
              <a:t>raised the Lord Jesus from the dead will also raise us with Jesus</a:t>
            </a:r>
            <a:r>
              <a:rPr lang="en-US" dirty="0"/>
              <a:t> and present us with you to himself.</a:t>
            </a:r>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2">
                    <a:lumMod val="10000"/>
                  </a:schemeClr>
                </a:solidFill>
              </a:rPr>
              <a:t>Second Corinthians</a:t>
            </a:r>
            <a:r>
              <a:rPr lang="en-US" sz="7200" b="1" dirty="0">
                <a:solidFill>
                  <a:schemeClr val="bg2">
                    <a:lumMod val="10000"/>
                  </a:schemeClr>
                </a:solidFill>
              </a:rPr>
              <a:t>4:14</a:t>
            </a: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259957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dirty="0"/>
              <a:t>He is Risen…</a:t>
            </a:r>
            <a:br>
              <a:rPr lang="en-US" altLang="en-US" sz="6000" dirty="0"/>
            </a:br>
            <a:br>
              <a:rPr lang="en-US" altLang="en-US" sz="6000" dirty="0"/>
            </a:br>
            <a:r>
              <a:rPr lang="en-US" altLang="en-US" sz="6000" dirty="0"/>
              <a:t>because He is an example to us of our physical resurrection</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dirty="0">
                <a:latin typeface="+mj-lt"/>
              </a:rPr>
              <a:t>Point #6</a:t>
            </a:r>
            <a:endParaRPr lang="en-US" sz="4400" dirty="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16497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381000"/>
            <a:ext cx="5257800" cy="6019800"/>
          </a:xfrm>
        </p:spPr>
        <p:txBody>
          <a:bodyPr/>
          <a:lstStyle/>
          <a:p>
            <a:pPr algn="l"/>
            <a:r>
              <a:rPr lang="en-US" b="1" baseline="30000" dirty="0"/>
              <a:t>31 </a:t>
            </a:r>
            <a:r>
              <a:rPr lang="en-US" dirty="0"/>
              <a:t>For he has set a day when he will judge the world with justice by the man he has appointed. He has </a:t>
            </a:r>
            <a:r>
              <a:rPr lang="en-US" b="1" u="sng" dirty="0"/>
              <a:t>given proof of this to everyone by raising him from the dead</a:t>
            </a:r>
            <a:r>
              <a:rPr lang="en-US" dirty="0"/>
              <a:t>.”</a:t>
            </a:r>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800" b="1" dirty="0">
                <a:solidFill>
                  <a:schemeClr val="bg2">
                    <a:lumMod val="10000"/>
                  </a:schemeClr>
                </a:solidFill>
              </a:rPr>
              <a:t>Acts 17:31</a:t>
            </a: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215979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A37C87C-609D-427C-AFC5-CF59A9733E85}"/>
              </a:ext>
            </a:extLst>
          </p:cNvPr>
          <p:cNvSpPr>
            <a:spLocks noGrp="1"/>
          </p:cNvSpPr>
          <p:nvPr>
            <p:ph type="ctrTitle"/>
          </p:nvPr>
        </p:nvSpPr>
        <p:spPr>
          <a:xfrm>
            <a:off x="3657600" y="381000"/>
            <a:ext cx="5257800" cy="6019800"/>
          </a:xfrm>
        </p:spPr>
        <p:txBody>
          <a:bodyPr/>
          <a:lstStyle/>
          <a:p>
            <a:pPr eaLnBrk="1" hangingPunct="1"/>
            <a:r>
              <a:rPr lang="en-US" altLang="en-US" sz="19900" b="1" dirty="0"/>
              <a:t>Why</a:t>
            </a:r>
            <a:r>
              <a:rPr lang="en-US" altLang="en-US" sz="6000" b="1" dirty="0"/>
              <a:t> Resurrection?</a:t>
            </a:r>
          </a:p>
        </p:txBody>
      </p:sp>
      <p:pic>
        <p:nvPicPr>
          <p:cNvPr id="3075" name="Picture 3" descr="easter-sunday graphic.jpg">
            <a:extLst>
              <a:ext uri="{FF2B5EF4-FFF2-40B4-BE49-F238E27FC236}">
                <a16:creationId xmlns:a16="http://schemas.microsoft.com/office/drawing/2014/main" id="{C78C0E10-71FF-4363-9E5B-53D2692C53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A5CCABA-1792-4031-8D0A-9704E48EFBB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47FDC466-3EED-4D1A-BF88-7E66ABC792A0}"/>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extBox 1">
            <a:extLst>
              <a:ext uri="{FF2B5EF4-FFF2-40B4-BE49-F238E27FC236}">
                <a16:creationId xmlns:a16="http://schemas.microsoft.com/office/drawing/2014/main" id="{7C56DC07-3753-40CB-9612-D95F7F5B1112}"/>
              </a:ext>
            </a:extLst>
          </p:cNvPr>
          <p:cNvSpPr txBox="1"/>
          <p:nvPr/>
        </p:nvSpPr>
        <p:spPr>
          <a:xfrm>
            <a:off x="77372" y="1619934"/>
            <a:ext cx="3200400" cy="646331"/>
          </a:xfrm>
          <a:prstGeom prst="rect">
            <a:avLst/>
          </a:prstGeom>
          <a:noFill/>
        </p:spPr>
        <p:txBody>
          <a:bodyPr wrap="square" rtlCol="0">
            <a:spAutoFit/>
          </a:bodyPr>
          <a:lstStyle/>
          <a:p>
            <a:pPr algn="ctr"/>
            <a:r>
              <a:rPr lang="en-US" sz="3600" dirty="0">
                <a:latin typeface="+mj-lt"/>
              </a:rPr>
              <a:t>INTRODUCTION</a:t>
            </a:r>
            <a:endParaRPr lang="en-US" sz="2400" dirty="0">
              <a:latin typeface="+mj-lt"/>
            </a:endParaRPr>
          </a:p>
        </p:txBody>
      </p:sp>
      <p:pic>
        <p:nvPicPr>
          <p:cNvPr id="3" name="Picture 2">
            <a:extLst>
              <a:ext uri="{FF2B5EF4-FFF2-40B4-BE49-F238E27FC236}">
                <a16:creationId xmlns:a16="http://schemas.microsoft.com/office/drawing/2014/main" id="{1EE632C8-655A-41CE-83BA-A0E1B6968657}"/>
              </a:ext>
            </a:extLst>
          </p:cNvPr>
          <p:cNvPicPr>
            <a:picLocks noChangeAspect="1"/>
          </p:cNvPicPr>
          <p:nvPr/>
        </p:nvPicPr>
        <p:blipFill>
          <a:blip r:embed="rId3"/>
          <a:stretch>
            <a:fillRect/>
          </a:stretch>
        </p:blipFill>
        <p:spPr>
          <a:xfrm>
            <a:off x="914400" y="4038600"/>
            <a:ext cx="1504647" cy="304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dirty="0"/>
              <a:t>He is Risen…</a:t>
            </a:r>
            <a:br>
              <a:rPr lang="en-US" altLang="en-US" sz="6000" dirty="0"/>
            </a:br>
            <a:br>
              <a:rPr lang="en-US" altLang="en-US" sz="6000" dirty="0"/>
            </a:br>
            <a:r>
              <a:rPr lang="en-US" altLang="en-US" sz="6000" dirty="0"/>
              <a:t>because God will have a MAN judge all of mankind</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dirty="0">
                <a:latin typeface="+mj-lt"/>
              </a:rPr>
              <a:t>Point #7</a:t>
            </a:r>
            <a:endParaRPr lang="en-US" sz="4400" dirty="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1510647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dirty="0"/>
              <a:t>God is not in the condemnation and killing business but in the life and resurrection business</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707886"/>
          </a:xfrm>
          <a:prstGeom prst="rect">
            <a:avLst/>
          </a:prstGeom>
          <a:noFill/>
        </p:spPr>
        <p:txBody>
          <a:bodyPr wrap="square" rtlCol="0">
            <a:spAutoFit/>
          </a:bodyPr>
          <a:lstStyle/>
          <a:p>
            <a:pPr algn="ctr"/>
            <a:r>
              <a:rPr lang="en-US" sz="4000" dirty="0">
                <a:latin typeface="+mj-lt"/>
              </a:rPr>
              <a:t>CONCLUSION</a:t>
            </a:r>
            <a:endParaRPr lang="en-US" sz="2800" dirty="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317717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dirty="0"/>
              <a:t>Where in your life do you need a RESURRECTION?</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707886"/>
          </a:xfrm>
          <a:prstGeom prst="rect">
            <a:avLst/>
          </a:prstGeom>
          <a:noFill/>
        </p:spPr>
        <p:txBody>
          <a:bodyPr wrap="square" rtlCol="0">
            <a:spAutoFit/>
          </a:bodyPr>
          <a:lstStyle/>
          <a:p>
            <a:pPr algn="ctr"/>
            <a:r>
              <a:rPr lang="en-US" sz="4000" dirty="0">
                <a:latin typeface="+mj-lt"/>
              </a:rPr>
              <a:t>CONCLUSION</a:t>
            </a:r>
            <a:endParaRPr lang="en-US" sz="2800" dirty="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402236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dirty="0"/>
              <a:t>“Body stolen”</a:t>
            </a:r>
            <a:br>
              <a:rPr lang="en-US" altLang="en-US" sz="6000" dirty="0"/>
            </a:br>
            <a:r>
              <a:rPr lang="en-US" altLang="en-US" sz="6000" dirty="0"/>
              <a:t>“He swooned”</a:t>
            </a:r>
            <a:br>
              <a:rPr lang="en-US" altLang="en-US" sz="6000" dirty="0"/>
            </a:br>
            <a:r>
              <a:rPr lang="en-US" altLang="en-US" sz="5400" dirty="0"/>
              <a:t>“The Christ spirit”</a:t>
            </a:r>
            <a:endParaRPr lang="en-US" altLang="en-US" sz="6000" dirty="0"/>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646331"/>
          </a:xfrm>
          <a:prstGeom prst="rect">
            <a:avLst/>
          </a:prstGeom>
          <a:noFill/>
        </p:spPr>
        <p:txBody>
          <a:bodyPr wrap="square" rtlCol="0">
            <a:spAutoFit/>
          </a:bodyPr>
          <a:lstStyle/>
          <a:p>
            <a:pPr algn="ctr"/>
            <a:r>
              <a:rPr lang="en-US" sz="3600" dirty="0">
                <a:latin typeface="+mj-lt"/>
              </a:rPr>
              <a:t>INTRODUCTION</a:t>
            </a:r>
            <a:endParaRPr lang="en-US" sz="2400" dirty="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easter-sunday graphic.jpg">
            <a:extLst>
              <a:ext uri="{FF2B5EF4-FFF2-40B4-BE49-F238E27FC236}">
                <a16:creationId xmlns:a16="http://schemas.microsoft.com/office/drawing/2014/main" id="{871A467E-C7B4-4C7B-9C75-EFC859EC3E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64A3D79-C3A9-41B6-8A8C-DC2FC90BBFA4}"/>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B4371046-FE42-4541-9BEF-50D6AE3D0775}"/>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5" name="Picture 7" descr="tomb with stone along megiddo.jpg">
            <a:extLst>
              <a:ext uri="{FF2B5EF4-FFF2-40B4-BE49-F238E27FC236}">
                <a16:creationId xmlns:a16="http://schemas.microsoft.com/office/drawing/2014/main" id="{3CCE496D-5864-4229-BDB3-19209DBE9095}"/>
              </a:ext>
            </a:extLst>
          </p:cNvPr>
          <p:cNvPicPr>
            <a:picLocks noChangeAspect="1"/>
          </p:cNvPicPr>
          <p:nvPr/>
        </p:nvPicPr>
        <p:blipFill rotWithShape="1">
          <a:blip r:embed="rId3">
            <a:extLst>
              <a:ext uri="{28A0092B-C50C-407E-A947-70E740481C1C}">
                <a14:useLocalDpi xmlns:a14="http://schemas.microsoft.com/office/drawing/2010/main" val="0"/>
              </a:ext>
            </a:extLst>
          </a:blip>
          <a:srcRect l="17511" b="12857"/>
          <a:stretch/>
        </p:blipFill>
        <p:spPr bwMode="auto">
          <a:xfrm>
            <a:off x="3278945" y="990600"/>
            <a:ext cx="5867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7E675E0-2C6D-417B-8EEC-5D5FB2C3C1CA}"/>
              </a:ext>
            </a:extLst>
          </p:cNvPr>
          <p:cNvSpPr txBox="1"/>
          <p:nvPr/>
        </p:nvSpPr>
        <p:spPr>
          <a:xfrm>
            <a:off x="77372" y="1619934"/>
            <a:ext cx="3200400" cy="646331"/>
          </a:xfrm>
          <a:prstGeom prst="rect">
            <a:avLst/>
          </a:prstGeom>
          <a:noFill/>
        </p:spPr>
        <p:txBody>
          <a:bodyPr wrap="square" rtlCol="0">
            <a:spAutoFit/>
          </a:bodyPr>
          <a:lstStyle/>
          <a:p>
            <a:pPr algn="ctr"/>
            <a:r>
              <a:rPr lang="en-US" sz="3600" dirty="0">
                <a:latin typeface="+mj-lt"/>
              </a:rPr>
              <a:t>ILLUSTRATION</a:t>
            </a:r>
            <a:endParaRPr lang="en-US" sz="2400" dirty="0">
              <a:latin typeface="+mj-lt"/>
            </a:endParaRPr>
          </a:p>
        </p:txBody>
      </p:sp>
      <p:pic>
        <p:nvPicPr>
          <p:cNvPr id="8" name="Picture 7">
            <a:extLst>
              <a:ext uri="{FF2B5EF4-FFF2-40B4-BE49-F238E27FC236}">
                <a16:creationId xmlns:a16="http://schemas.microsoft.com/office/drawing/2014/main" id="{2E0116B4-130E-4E7B-9CFB-4E10553BE8C8}"/>
              </a:ext>
            </a:extLst>
          </p:cNvPr>
          <p:cNvPicPr>
            <a:picLocks noChangeAspect="1"/>
          </p:cNvPicPr>
          <p:nvPr/>
        </p:nvPicPr>
        <p:blipFill>
          <a:blip r:embed="rId4"/>
          <a:stretch>
            <a:fillRect/>
          </a:stretch>
        </p:blipFill>
        <p:spPr>
          <a:xfrm>
            <a:off x="914400" y="4038600"/>
            <a:ext cx="1504649" cy="30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easter-sunday graphic.jpg">
            <a:extLst>
              <a:ext uri="{FF2B5EF4-FFF2-40B4-BE49-F238E27FC236}">
                <a16:creationId xmlns:a16="http://schemas.microsoft.com/office/drawing/2014/main" id="{860F5C02-215C-4042-B749-B4718E7DA2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F1141CD-4DAF-4756-BD16-7473157776D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FFB329E9-54F9-4E37-8737-9A793C602E9B}"/>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69" name="Picture 7" descr="tomb with stone along megiddo.jpg">
            <a:extLst>
              <a:ext uri="{FF2B5EF4-FFF2-40B4-BE49-F238E27FC236}">
                <a16:creationId xmlns:a16="http://schemas.microsoft.com/office/drawing/2014/main" id="{AAC3C8A9-79A6-4E23-8BD1-A7A4F04C62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9200"/>
            <a:ext cx="58674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511112C-5EC4-49BC-A973-BD1692706B35}"/>
              </a:ext>
            </a:extLst>
          </p:cNvPr>
          <p:cNvSpPr txBox="1"/>
          <p:nvPr/>
        </p:nvSpPr>
        <p:spPr>
          <a:xfrm>
            <a:off x="77372" y="1619934"/>
            <a:ext cx="3200400" cy="646331"/>
          </a:xfrm>
          <a:prstGeom prst="rect">
            <a:avLst/>
          </a:prstGeom>
          <a:noFill/>
        </p:spPr>
        <p:txBody>
          <a:bodyPr wrap="square" rtlCol="0">
            <a:spAutoFit/>
          </a:bodyPr>
          <a:lstStyle/>
          <a:p>
            <a:pPr algn="ctr"/>
            <a:r>
              <a:rPr lang="en-US" sz="3600" dirty="0">
                <a:latin typeface="+mj-lt"/>
              </a:rPr>
              <a:t>ILLUSTRATION</a:t>
            </a:r>
            <a:endParaRPr lang="en-US" sz="2400" dirty="0">
              <a:latin typeface="+mj-lt"/>
            </a:endParaRPr>
          </a:p>
        </p:txBody>
      </p:sp>
      <p:pic>
        <p:nvPicPr>
          <p:cNvPr id="9" name="Picture 8">
            <a:extLst>
              <a:ext uri="{FF2B5EF4-FFF2-40B4-BE49-F238E27FC236}">
                <a16:creationId xmlns:a16="http://schemas.microsoft.com/office/drawing/2014/main" id="{C79412D2-DD5D-4A65-9D4A-4BE32EFDBB15}"/>
              </a:ext>
            </a:extLst>
          </p:cNvPr>
          <p:cNvPicPr>
            <a:picLocks noChangeAspect="1"/>
          </p:cNvPicPr>
          <p:nvPr/>
        </p:nvPicPr>
        <p:blipFill>
          <a:blip r:embed="rId4"/>
          <a:stretch>
            <a:fillRect/>
          </a:stretch>
        </p:blipFill>
        <p:spPr>
          <a:xfrm>
            <a:off x="914400" y="4038600"/>
            <a:ext cx="1504649" cy="304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easter-sunday graphic.jpg">
            <a:extLst>
              <a:ext uri="{FF2B5EF4-FFF2-40B4-BE49-F238E27FC236}">
                <a16:creationId xmlns:a16="http://schemas.microsoft.com/office/drawing/2014/main" id="{E9658289-0433-443A-9B98-0205F33260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A6B1269-2362-4910-9595-F0A4F8F4C62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2461098E-331A-434C-86A6-99C8AD772499}"/>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7" name="Picture 6" descr="empty-tomb.jpg">
            <a:extLst>
              <a:ext uri="{FF2B5EF4-FFF2-40B4-BE49-F238E27FC236}">
                <a16:creationId xmlns:a16="http://schemas.microsoft.com/office/drawing/2014/main" id="{BB3EE533-A541-477B-94CA-A56BF6DF7EBD}"/>
              </a:ext>
            </a:extLst>
          </p:cNvPr>
          <p:cNvPicPr>
            <a:picLocks noChangeAspect="1"/>
          </p:cNvPicPr>
          <p:nvPr/>
        </p:nvPicPr>
        <p:blipFill>
          <a:blip r:embed="rId3">
            <a:extLst>
              <a:ext uri="{28A0092B-C50C-407E-A947-70E740481C1C}">
                <a14:useLocalDpi xmlns:a14="http://schemas.microsoft.com/office/drawing/2010/main" val="0"/>
              </a:ext>
            </a:extLst>
          </a:blip>
          <a:srcRect r="11758"/>
          <a:stretch>
            <a:fillRect/>
          </a:stretch>
        </p:blipFill>
        <p:spPr bwMode="auto">
          <a:xfrm>
            <a:off x="3297238" y="1589454"/>
            <a:ext cx="58467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C46E850-39D9-42BC-92FF-16A86FA48780}"/>
              </a:ext>
            </a:extLst>
          </p:cNvPr>
          <p:cNvSpPr txBox="1"/>
          <p:nvPr/>
        </p:nvSpPr>
        <p:spPr>
          <a:xfrm>
            <a:off x="77372" y="1619934"/>
            <a:ext cx="3200400" cy="646331"/>
          </a:xfrm>
          <a:prstGeom prst="rect">
            <a:avLst/>
          </a:prstGeom>
          <a:noFill/>
        </p:spPr>
        <p:txBody>
          <a:bodyPr wrap="square" rtlCol="0">
            <a:spAutoFit/>
          </a:bodyPr>
          <a:lstStyle/>
          <a:p>
            <a:pPr algn="ctr"/>
            <a:r>
              <a:rPr lang="en-US" sz="3600" dirty="0">
                <a:latin typeface="+mj-lt"/>
              </a:rPr>
              <a:t>ILLUSTRATION</a:t>
            </a:r>
            <a:endParaRPr lang="en-US" sz="2400" dirty="0">
              <a:latin typeface="+mj-lt"/>
            </a:endParaRPr>
          </a:p>
        </p:txBody>
      </p:sp>
      <p:pic>
        <p:nvPicPr>
          <p:cNvPr id="8" name="Picture 7">
            <a:extLst>
              <a:ext uri="{FF2B5EF4-FFF2-40B4-BE49-F238E27FC236}">
                <a16:creationId xmlns:a16="http://schemas.microsoft.com/office/drawing/2014/main" id="{77265A41-B0EC-4128-B41B-D38E1644C8DC}"/>
              </a:ext>
            </a:extLst>
          </p:cNvPr>
          <p:cNvPicPr>
            <a:picLocks noChangeAspect="1"/>
          </p:cNvPicPr>
          <p:nvPr/>
        </p:nvPicPr>
        <p:blipFill>
          <a:blip r:embed="rId4"/>
          <a:stretch>
            <a:fillRect/>
          </a:stretch>
        </p:blipFill>
        <p:spPr>
          <a:xfrm>
            <a:off x="914400" y="4038600"/>
            <a:ext cx="1504649" cy="304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381000"/>
            <a:ext cx="5257800" cy="6019800"/>
          </a:xfrm>
        </p:spPr>
        <p:txBody>
          <a:bodyPr/>
          <a:lstStyle/>
          <a:p>
            <a:pPr algn="l" eaLnBrk="1" hangingPunct="1"/>
            <a:r>
              <a:rPr lang="en-US" b="1" baseline="30000" dirty="0"/>
              <a:t>25 </a:t>
            </a:r>
            <a:r>
              <a:rPr lang="en-US" dirty="0"/>
              <a:t>He was delivered over to death for our sins and was </a:t>
            </a:r>
            <a:r>
              <a:rPr lang="en-US" b="1" u="sng" dirty="0"/>
              <a:t>raised to life</a:t>
            </a:r>
            <a:r>
              <a:rPr lang="en-US" dirty="0"/>
              <a:t> for our justification.</a:t>
            </a:r>
            <a:endParaRPr lang="en-US" altLang="en-US" sz="7200" dirty="0"/>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dirty="0">
                <a:solidFill>
                  <a:schemeClr val="bg2">
                    <a:lumMod val="10000"/>
                  </a:schemeClr>
                </a:solidFill>
              </a:rPr>
              <a:t>Romans</a:t>
            </a:r>
            <a:r>
              <a:rPr lang="en-US" sz="8800" b="1" dirty="0">
                <a:solidFill>
                  <a:schemeClr val="bg2">
                    <a:lumMod val="10000"/>
                  </a:schemeClr>
                </a:solidFill>
              </a:rPr>
              <a:t> </a:t>
            </a:r>
            <a:r>
              <a:rPr lang="en-US" sz="8000" b="1" dirty="0">
                <a:solidFill>
                  <a:schemeClr val="bg2">
                    <a:lumMod val="10000"/>
                  </a:schemeClr>
                </a:solidFill>
              </a:rPr>
              <a:t>4:25</a:t>
            </a: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B40AF4-13CA-4755-856D-1FE8040F6F62}"/>
              </a:ext>
            </a:extLst>
          </p:cNvPr>
          <p:cNvSpPr>
            <a:spLocks noGrp="1"/>
          </p:cNvSpPr>
          <p:nvPr>
            <p:ph type="ctrTitle"/>
          </p:nvPr>
        </p:nvSpPr>
        <p:spPr>
          <a:xfrm>
            <a:off x="3505200" y="381000"/>
            <a:ext cx="5638800" cy="6019800"/>
          </a:xfrm>
        </p:spPr>
        <p:txBody>
          <a:bodyPr/>
          <a:lstStyle/>
          <a:p>
            <a:pPr eaLnBrk="1" hangingPunct="1"/>
            <a:r>
              <a:rPr lang="en-US" altLang="en-US" sz="6000" dirty="0"/>
              <a:t>He is Risen…</a:t>
            </a:r>
            <a:br>
              <a:rPr lang="en-US" altLang="en-US" sz="6000" dirty="0"/>
            </a:br>
            <a:br>
              <a:rPr lang="en-US" altLang="en-US" sz="6000" dirty="0"/>
            </a:br>
            <a:r>
              <a:rPr lang="en-US" altLang="en-US" sz="6000" dirty="0"/>
              <a:t>because payment is accepted in full</a:t>
            </a:r>
          </a:p>
        </p:txBody>
      </p:sp>
      <p:pic>
        <p:nvPicPr>
          <p:cNvPr id="9219" name="Picture 3" descr="easter-sunday graphic.jpg">
            <a:extLst>
              <a:ext uri="{FF2B5EF4-FFF2-40B4-BE49-F238E27FC236}">
                <a16:creationId xmlns:a16="http://schemas.microsoft.com/office/drawing/2014/main" id="{D546344D-04DE-4CB4-BFAE-62DBFCE58E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E534E5-1E2E-4F33-9100-F8A981B9F23B}"/>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B9CCA307-280D-457B-8AF1-657E43723187}"/>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a:extLst>
              <a:ext uri="{FF2B5EF4-FFF2-40B4-BE49-F238E27FC236}">
                <a16:creationId xmlns:a16="http://schemas.microsoft.com/office/drawing/2014/main" id="{62C492C3-6684-4FFA-9278-5FA04D3A7937}"/>
              </a:ext>
            </a:extLst>
          </p:cNvPr>
          <p:cNvSpPr txBox="1"/>
          <p:nvPr/>
        </p:nvSpPr>
        <p:spPr>
          <a:xfrm>
            <a:off x="77372" y="1619934"/>
            <a:ext cx="3200400" cy="1015663"/>
          </a:xfrm>
          <a:prstGeom prst="rect">
            <a:avLst/>
          </a:prstGeom>
          <a:noFill/>
        </p:spPr>
        <p:txBody>
          <a:bodyPr wrap="square" rtlCol="0">
            <a:spAutoFit/>
          </a:bodyPr>
          <a:lstStyle/>
          <a:p>
            <a:pPr algn="ctr"/>
            <a:r>
              <a:rPr lang="en-US" sz="6000" dirty="0">
                <a:latin typeface="+mj-lt"/>
              </a:rPr>
              <a:t>Point #1</a:t>
            </a:r>
            <a:endParaRPr lang="en-US" sz="4400" dirty="0">
              <a:latin typeface="+mj-lt"/>
            </a:endParaRPr>
          </a:p>
        </p:txBody>
      </p:sp>
      <p:pic>
        <p:nvPicPr>
          <p:cNvPr id="8" name="Picture 7">
            <a:extLst>
              <a:ext uri="{FF2B5EF4-FFF2-40B4-BE49-F238E27FC236}">
                <a16:creationId xmlns:a16="http://schemas.microsoft.com/office/drawing/2014/main" id="{1AC7EC2B-DC05-40FA-82A5-00FE8141A3C3}"/>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118342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0181FB-5272-4A37-8E62-A1DC88CC707E}"/>
              </a:ext>
            </a:extLst>
          </p:cNvPr>
          <p:cNvSpPr>
            <a:spLocks noGrp="1"/>
          </p:cNvSpPr>
          <p:nvPr>
            <p:ph type="ctrTitle"/>
          </p:nvPr>
        </p:nvSpPr>
        <p:spPr>
          <a:xfrm>
            <a:off x="3657600" y="381000"/>
            <a:ext cx="5257800" cy="6019800"/>
          </a:xfrm>
        </p:spPr>
        <p:txBody>
          <a:bodyPr/>
          <a:lstStyle/>
          <a:p>
            <a:pPr algn="l" eaLnBrk="1" hangingPunct="1"/>
            <a:r>
              <a:rPr lang="en-US" b="1" baseline="30000" dirty="0"/>
              <a:t>24 </a:t>
            </a:r>
            <a:r>
              <a:rPr lang="en-US" dirty="0"/>
              <a:t>But God </a:t>
            </a:r>
            <a:r>
              <a:rPr lang="en-US" b="1" u="sng" dirty="0"/>
              <a:t>raised him from the dead</a:t>
            </a:r>
            <a:r>
              <a:rPr lang="en-US" dirty="0"/>
              <a:t>, freeing him from the agony of death, because it was impossible for death to keep its hold on him.</a:t>
            </a:r>
            <a:endParaRPr lang="en-US" altLang="en-US" sz="7200" dirty="0"/>
          </a:p>
        </p:txBody>
      </p:sp>
      <p:pic>
        <p:nvPicPr>
          <p:cNvPr id="12291" name="Picture 3" descr="easter-sunday graphic.jpg">
            <a:extLst>
              <a:ext uri="{FF2B5EF4-FFF2-40B4-BE49-F238E27FC236}">
                <a16:creationId xmlns:a16="http://schemas.microsoft.com/office/drawing/2014/main" id="{B7BEE066-C42E-4B8B-9F25-657C7392B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2766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8B4CC8-1C5A-4032-AF02-62739D0CD639}"/>
              </a:ext>
            </a:extLst>
          </p:cNvPr>
          <p:cNvSpPr/>
          <p:nvPr/>
        </p:nvSpPr>
        <p:spPr>
          <a:xfrm>
            <a:off x="0" y="0"/>
            <a:ext cx="3276600" cy="3886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800" b="1" dirty="0">
                <a:solidFill>
                  <a:schemeClr val="bg2">
                    <a:lumMod val="10000"/>
                  </a:schemeClr>
                </a:solidFill>
              </a:rPr>
              <a:t>Acts 2:24</a:t>
            </a:r>
            <a:endParaRPr lang="en-US" sz="6000" dirty="0">
              <a:solidFill>
                <a:schemeClr val="bg2">
                  <a:lumMod val="10000"/>
                </a:schemeClr>
              </a:solidFill>
            </a:endParaRPr>
          </a:p>
        </p:txBody>
      </p:sp>
      <p:sp>
        <p:nvSpPr>
          <p:cNvPr id="6" name="Rectangle 5">
            <a:extLst>
              <a:ext uri="{FF2B5EF4-FFF2-40B4-BE49-F238E27FC236}">
                <a16:creationId xmlns:a16="http://schemas.microsoft.com/office/drawing/2014/main" id="{4B364AFC-4A7D-457A-9422-98CA27EE8871}"/>
              </a:ext>
            </a:extLst>
          </p:cNvPr>
          <p:cNvSpPr/>
          <p:nvPr/>
        </p:nvSpPr>
        <p:spPr>
          <a:xfrm>
            <a:off x="0" y="5791200"/>
            <a:ext cx="3276600" cy="10668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00B83A83-1554-4707-A284-8AD61B8C78D0}"/>
              </a:ext>
            </a:extLst>
          </p:cNvPr>
          <p:cNvPicPr>
            <a:picLocks noChangeAspect="1"/>
          </p:cNvPicPr>
          <p:nvPr/>
        </p:nvPicPr>
        <p:blipFill>
          <a:blip r:embed="rId3"/>
          <a:stretch>
            <a:fillRect/>
          </a:stretch>
        </p:blipFill>
        <p:spPr>
          <a:xfrm>
            <a:off x="914400" y="4038600"/>
            <a:ext cx="1504649" cy="304800"/>
          </a:xfrm>
          <a:prstGeom prst="rect">
            <a:avLst/>
          </a:prstGeom>
        </p:spPr>
      </p:pic>
    </p:spTree>
    <p:extLst>
      <p:ext uri="{BB962C8B-B14F-4D97-AF65-F5344CB8AC3E}">
        <p14:creationId xmlns:p14="http://schemas.microsoft.com/office/powerpoint/2010/main" val="3540787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111</Words>
  <Application>Microsoft Office PowerPoint</Application>
  <PresentationFormat>On-screen Show (4:3)</PresentationFormat>
  <Paragraphs>41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Why Resurrection?</vt:lpstr>
      <vt:lpstr>“Body stolen” “He swooned” “The Christ spirit”</vt:lpstr>
      <vt:lpstr>PowerPoint Presentation</vt:lpstr>
      <vt:lpstr>PowerPoint Presentation</vt:lpstr>
      <vt:lpstr>PowerPoint Presentation</vt:lpstr>
      <vt:lpstr>25 He was delivered over to death for our sins and was raised to life for our justification.</vt:lpstr>
      <vt:lpstr>He is Risen…  because payment is accepted in full</vt:lpstr>
      <vt:lpstr>24 But God raised him from the dead, freeing him from the agony of death, because it was impossible for death to keep its hold on him.</vt:lpstr>
      <vt:lpstr>He is Risen…  LIFE always beats DEATH LIGHT always shatters DARKNESS</vt:lpstr>
      <vt:lpstr>34 God raised him from the dead so that he will never be subject to decay. As God has said, “‘I will give you the holy and sure blessings promised to David.’</vt:lpstr>
      <vt:lpstr>He is Risen…  to prove that  God keeps His promises</vt:lpstr>
      <vt:lpstr>4 We were therefore buried with him through baptism into death in order that, just as Christ was raised from the dead through the glory of the Father, we too may live a new life.</vt:lpstr>
      <vt:lpstr>He is Risen…  because God gives us new LIFE</vt:lpstr>
      <vt:lpstr>10 then know this, you and all the people of Israel: It is by the name of Jesus Christ of Nazareth, whom you crucified but whom God raised from the dead, that this man stands before you healed.</vt:lpstr>
      <vt:lpstr>He is Risen…  so that His grace may be flow from His people</vt:lpstr>
      <vt:lpstr>14 because we know that the one who raised the Lord Jesus from the dead will also raise us with Jesus and present us with you to himself.</vt:lpstr>
      <vt:lpstr>He is Risen…  because He is an example to us of our physical resurrection</vt:lpstr>
      <vt:lpstr>31 For he has set a day when he will judge the world with justice by the man he has appointed. He has given proof of this to everyone by raising him from the dead.”</vt:lpstr>
      <vt:lpstr>He is Risen…  because God will have a MAN judge all of mankind</vt:lpstr>
      <vt:lpstr>God is not in the condemnation and killing business but in the life and resurrection business</vt:lpstr>
      <vt:lpstr>Where in your life do you need a RESURRECTION?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Douglas Martin</cp:lastModifiedBy>
  <cp:revision>15</cp:revision>
  <cp:lastPrinted>2019-04-21T13:52:39Z</cp:lastPrinted>
  <dcterms:created xsi:type="dcterms:W3CDTF">2015-04-04T15:20:04Z</dcterms:created>
  <dcterms:modified xsi:type="dcterms:W3CDTF">2019-04-21T13:53:24Z</dcterms:modified>
</cp:coreProperties>
</file>