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50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14"/>
          <p:cNvSpPr>
            <a:spLocks noGrp="1"/>
          </p:cNvSpPr>
          <p:nvPr>
            <p:ph type="dt" sz="half" idx="10"/>
          </p:nvPr>
        </p:nvSpPr>
        <p:spPr/>
        <p:txBody>
          <a:bodyPr/>
          <a:lstStyle/>
          <a:p>
            <a:fld id="{4DA3BCF3-DB30-4610-BA99-8919475597CC}" type="datetimeFigureOut">
              <a:rPr lang="en-US" smtClean="0"/>
              <a:t>04/17/2019</a:t>
            </a:fld>
            <a:endParaRPr lang="en-US"/>
          </a:p>
        </p:txBody>
      </p:sp>
      <p:sp>
        <p:nvSpPr>
          <p:cNvPr id="16" name="Slide Number Placeholder 15"/>
          <p:cNvSpPr>
            <a:spLocks noGrp="1"/>
          </p:cNvSpPr>
          <p:nvPr>
            <p:ph type="sldNum" sz="quarter" idx="11"/>
          </p:nvPr>
        </p:nvSpPr>
        <p:spPr/>
        <p:txBody>
          <a:bodyPr/>
          <a:lstStyle/>
          <a:p>
            <a:fld id="{0397BD56-DC2C-4FD0-AC93-18EB2CD157C8}"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A3BCF3-DB30-4610-BA99-8919475597CC}" type="datetimeFigureOut">
              <a:rPr lang="en-US" smtClean="0"/>
              <a:t>04/17/2019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7BD56-DC2C-4FD0-AC93-18EB2CD157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A3BCF3-DB30-4610-BA99-8919475597CC}" type="datetimeFigureOut">
              <a:rPr lang="en-US" smtClean="0"/>
              <a:t>04/17/2019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7BD56-DC2C-4FD0-AC93-18EB2CD157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2"/>
          <p:cNvSpPr>
            <a:spLocks noGrp="1"/>
          </p:cNvSpPr>
          <p:nvPr>
            <p:ph type="title"/>
          </p:nvPr>
        </p:nvSpPr>
        <p:spPr/>
        <p:txBody>
          <a:bodyPr/>
          <a:lstStyle/>
          <a:p>
            <a:r>
              <a:rPr lang="en-US"/>
              <a:t>Click to edit Master title style</a:t>
            </a:r>
          </a:p>
        </p:txBody>
      </p:sp>
      <p:sp>
        <p:nvSpPr>
          <p:cNvPr id="14" name="Date Placeholder 13"/>
          <p:cNvSpPr>
            <a:spLocks noGrp="1"/>
          </p:cNvSpPr>
          <p:nvPr>
            <p:ph type="dt" sz="half" idx="10"/>
          </p:nvPr>
        </p:nvSpPr>
        <p:spPr/>
        <p:txBody>
          <a:bodyPr/>
          <a:lstStyle/>
          <a:p>
            <a:fld id="{4DA3BCF3-DB30-4610-BA99-8919475597CC}" type="datetimeFigureOut">
              <a:rPr lang="en-US" smtClean="0"/>
              <a:t>04/17/2019</a:t>
            </a:fld>
            <a:endParaRPr lang="en-US"/>
          </a:p>
        </p:txBody>
      </p:sp>
      <p:sp>
        <p:nvSpPr>
          <p:cNvPr id="15" name="Slide Number Placeholder 14"/>
          <p:cNvSpPr>
            <a:spLocks noGrp="1"/>
          </p:cNvSpPr>
          <p:nvPr>
            <p:ph type="sldNum" sz="quarter" idx="11"/>
          </p:nvPr>
        </p:nvSpPr>
        <p:spPr/>
        <p:txBody>
          <a:bodyPr/>
          <a:lstStyle/>
          <a:p>
            <a:fld id="{0397BD56-DC2C-4FD0-AC93-18EB2CD157C8}"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Date Placeholder 11"/>
          <p:cNvSpPr>
            <a:spLocks noGrp="1"/>
          </p:cNvSpPr>
          <p:nvPr>
            <p:ph type="dt" sz="half" idx="10"/>
          </p:nvPr>
        </p:nvSpPr>
        <p:spPr/>
        <p:txBody>
          <a:bodyPr/>
          <a:lstStyle/>
          <a:p>
            <a:fld id="{4DA3BCF3-DB30-4610-BA99-8919475597CC}" type="datetimeFigureOut">
              <a:rPr lang="en-US" smtClean="0"/>
              <a:t>04/17/2019</a:t>
            </a:fld>
            <a:endParaRPr lang="en-US"/>
          </a:p>
        </p:txBody>
      </p:sp>
      <p:sp>
        <p:nvSpPr>
          <p:cNvPr id="13" name="Slide Number Placeholder 12"/>
          <p:cNvSpPr>
            <a:spLocks noGrp="1"/>
          </p:cNvSpPr>
          <p:nvPr>
            <p:ph type="sldNum" sz="quarter" idx="11"/>
          </p:nvPr>
        </p:nvSpPr>
        <p:spPr/>
        <p:txBody>
          <a:bodyPr/>
          <a:lstStyle/>
          <a:p>
            <a:fld id="{0397BD56-DC2C-4FD0-AC93-18EB2CD157C8}"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4DA3BCF3-DB30-4610-BA99-8919475597CC}" type="datetimeFigureOut">
              <a:rPr lang="en-US" smtClean="0"/>
              <a:t>04/17/2019</a:t>
            </a:fld>
            <a:endParaRPr lang="en-US"/>
          </a:p>
        </p:txBody>
      </p:sp>
      <p:sp>
        <p:nvSpPr>
          <p:cNvPr id="9" name="Slide Number Placeholder 8"/>
          <p:cNvSpPr>
            <a:spLocks noGrp="1"/>
          </p:cNvSpPr>
          <p:nvPr>
            <p:ph type="sldNum" sz="quarter" idx="11"/>
          </p:nvPr>
        </p:nvSpPr>
        <p:spPr/>
        <p:txBody>
          <a:bodyPr/>
          <a:lstStyle/>
          <a:p>
            <a:fld id="{0397BD56-DC2C-4FD0-AC93-18EB2CD157C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en-US"/>
              <a:t>Click to edit Master title style</a:t>
            </a:r>
            <a:endParaRPr lang="en-US" dirty="0"/>
          </a:p>
        </p:txBody>
      </p:sp>
      <p:sp>
        <p:nvSpPr>
          <p:cNvPr id="14" name="Date Placeholder 13"/>
          <p:cNvSpPr>
            <a:spLocks noGrp="1"/>
          </p:cNvSpPr>
          <p:nvPr>
            <p:ph type="dt" sz="half" idx="10"/>
          </p:nvPr>
        </p:nvSpPr>
        <p:spPr/>
        <p:txBody>
          <a:bodyPr/>
          <a:lstStyle/>
          <a:p>
            <a:fld id="{4DA3BCF3-DB30-4610-BA99-8919475597CC}" type="datetimeFigureOut">
              <a:rPr lang="en-US" smtClean="0"/>
              <a:t>04/17/2019</a:t>
            </a:fld>
            <a:endParaRPr lang="en-US"/>
          </a:p>
        </p:txBody>
      </p:sp>
      <p:sp>
        <p:nvSpPr>
          <p:cNvPr id="15" name="Slide Number Placeholder 14"/>
          <p:cNvSpPr>
            <a:spLocks noGrp="1"/>
          </p:cNvSpPr>
          <p:nvPr>
            <p:ph type="sldNum" sz="quarter" idx="11"/>
          </p:nvPr>
        </p:nvSpPr>
        <p:spPr/>
        <p:txBody>
          <a:bodyPr/>
          <a:lstStyle/>
          <a:p>
            <a:fld id="{0397BD56-DC2C-4FD0-AC93-18EB2CD157C8}"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7" name="Date Placeholder 6"/>
          <p:cNvSpPr>
            <a:spLocks noGrp="1"/>
          </p:cNvSpPr>
          <p:nvPr>
            <p:ph type="dt" sz="half" idx="10"/>
          </p:nvPr>
        </p:nvSpPr>
        <p:spPr/>
        <p:txBody>
          <a:bodyPr/>
          <a:lstStyle/>
          <a:p>
            <a:fld id="{4DA3BCF3-DB30-4610-BA99-8919475597CC}" type="datetimeFigureOut">
              <a:rPr lang="en-US" smtClean="0"/>
              <a:t>04/17/2019</a:t>
            </a:fld>
            <a:endParaRPr lang="en-US"/>
          </a:p>
        </p:txBody>
      </p:sp>
      <p:sp>
        <p:nvSpPr>
          <p:cNvPr id="8" name="Slide Number Placeholder 7"/>
          <p:cNvSpPr>
            <a:spLocks noGrp="1"/>
          </p:cNvSpPr>
          <p:nvPr>
            <p:ph type="sldNum" sz="quarter" idx="11"/>
          </p:nvPr>
        </p:nvSpPr>
        <p:spPr/>
        <p:txBody>
          <a:bodyPr/>
          <a:lstStyle/>
          <a:p>
            <a:fld id="{0397BD56-DC2C-4FD0-AC93-18EB2CD157C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DA3BCF3-DB30-4610-BA99-8919475597CC}" type="datetimeFigureOut">
              <a:rPr lang="en-US" smtClean="0"/>
              <a:t>04/17/2019</a:t>
            </a:fld>
            <a:endParaRPr lang="en-US"/>
          </a:p>
        </p:txBody>
      </p:sp>
      <p:sp>
        <p:nvSpPr>
          <p:cNvPr id="6" name="Slide Number Placeholder 5"/>
          <p:cNvSpPr>
            <a:spLocks noGrp="1"/>
          </p:cNvSpPr>
          <p:nvPr>
            <p:ph type="sldNum" sz="quarter" idx="11"/>
          </p:nvPr>
        </p:nvSpPr>
        <p:spPr/>
        <p:txBody>
          <a:bodyPr/>
          <a:lstStyle/>
          <a:p>
            <a:fld id="{0397BD56-DC2C-4FD0-AC93-18EB2CD157C8}"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14"/>
          <p:cNvSpPr>
            <a:spLocks noGrp="1"/>
          </p:cNvSpPr>
          <p:nvPr>
            <p:ph type="dt" sz="half" idx="10"/>
          </p:nvPr>
        </p:nvSpPr>
        <p:spPr/>
        <p:txBody>
          <a:bodyPr/>
          <a:lstStyle/>
          <a:p>
            <a:fld id="{4DA3BCF3-DB30-4610-BA99-8919475597CC}" type="datetimeFigureOut">
              <a:rPr lang="en-US" smtClean="0"/>
              <a:t>04/17/2019</a:t>
            </a:fld>
            <a:endParaRPr lang="en-US"/>
          </a:p>
        </p:txBody>
      </p:sp>
      <p:sp>
        <p:nvSpPr>
          <p:cNvPr id="16" name="Slide Number Placeholder 15"/>
          <p:cNvSpPr>
            <a:spLocks noGrp="1"/>
          </p:cNvSpPr>
          <p:nvPr>
            <p:ph type="sldNum" sz="quarter" idx="11"/>
          </p:nvPr>
        </p:nvSpPr>
        <p:spPr/>
        <p:txBody>
          <a:bodyPr/>
          <a:lstStyle/>
          <a:p>
            <a:fld id="{0397BD56-DC2C-4FD0-AC93-18EB2CD157C8}"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en-US"/>
              <a:t>Click to edit Master title style</a:t>
            </a:r>
          </a:p>
        </p:txBody>
      </p:sp>
      <p:sp>
        <p:nvSpPr>
          <p:cNvPr id="13" name="Date Placeholder 12"/>
          <p:cNvSpPr>
            <a:spLocks noGrp="1"/>
          </p:cNvSpPr>
          <p:nvPr>
            <p:ph type="dt" sz="half" idx="10"/>
          </p:nvPr>
        </p:nvSpPr>
        <p:spPr/>
        <p:txBody>
          <a:bodyPr/>
          <a:lstStyle/>
          <a:p>
            <a:fld id="{4DA3BCF3-DB30-4610-BA99-8919475597CC}" type="datetimeFigureOut">
              <a:rPr lang="en-US" smtClean="0"/>
              <a:t>04/17/2019</a:t>
            </a:fld>
            <a:endParaRPr lang="en-US"/>
          </a:p>
        </p:txBody>
      </p:sp>
      <p:sp>
        <p:nvSpPr>
          <p:cNvPr id="14" name="Slide Number Placeholder 13"/>
          <p:cNvSpPr>
            <a:spLocks noGrp="1"/>
          </p:cNvSpPr>
          <p:nvPr>
            <p:ph type="sldNum" sz="quarter" idx="11"/>
          </p:nvPr>
        </p:nvSpPr>
        <p:spPr/>
        <p:txBody>
          <a:bodyPr/>
          <a:lstStyle/>
          <a:p>
            <a:fld id="{0397BD56-DC2C-4FD0-AC93-18EB2CD157C8}"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4DA3BCF3-DB30-4610-BA99-8919475597CC}" type="datetimeFigureOut">
              <a:rPr lang="en-US" smtClean="0"/>
              <a:t>04/17/2019</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0397BD56-DC2C-4FD0-AC93-18EB2CD157C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7800" y="1066800"/>
            <a:ext cx="6096000" cy="3657599"/>
          </a:xfrm>
        </p:spPr>
        <p:txBody>
          <a:bodyPr/>
          <a:lstStyle/>
          <a:p>
            <a:pPr marL="0" indent="0" algn="ctr">
              <a:buNone/>
            </a:pPr>
            <a:endParaRPr lang="en-US" dirty="0"/>
          </a:p>
          <a:p>
            <a:pPr marL="0" indent="0" algn="ctr">
              <a:buNone/>
            </a:pPr>
            <a:endParaRPr lang="en-US" dirty="0"/>
          </a:p>
          <a:p>
            <a:pPr marL="0" indent="0" algn="ctr">
              <a:buNone/>
            </a:pPr>
            <a:r>
              <a:rPr lang="en-US" sz="7200" dirty="0"/>
              <a:t>Friends</a:t>
            </a:r>
          </a:p>
          <a:p>
            <a:pPr marL="0" indent="0" algn="ctr">
              <a:buNone/>
            </a:pPr>
            <a:endParaRPr lang="en-US" dirty="0"/>
          </a:p>
        </p:txBody>
      </p:sp>
    </p:spTree>
    <p:extLst>
      <p:ext uri="{BB962C8B-B14F-4D97-AF65-F5344CB8AC3E}">
        <p14:creationId xmlns:p14="http://schemas.microsoft.com/office/powerpoint/2010/main" val="1370429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James 2:14-17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17 </a:t>
            </a:r>
            <a:r>
              <a:rPr lang="en-US" sz="3200" dirty="0">
                <a:effectLst/>
              </a:rPr>
              <a:t>So also faith by itself, if it does not have works, is dead.</a:t>
            </a:r>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3101523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John 15:13-15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13 </a:t>
            </a:r>
            <a:r>
              <a:rPr lang="en-US" sz="3200" dirty="0">
                <a:effectLst/>
              </a:rPr>
              <a:t>Greater love has no one than this, that someone lay down his life for his friends. </a:t>
            </a:r>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1286812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John 15:13-15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14 </a:t>
            </a:r>
            <a:r>
              <a:rPr lang="en-US" sz="3200" dirty="0">
                <a:effectLst/>
              </a:rPr>
              <a:t>You are my friends if you do what I command you.  </a:t>
            </a:r>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3683726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John 15:13-15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15 </a:t>
            </a:r>
            <a:r>
              <a:rPr lang="en-US" sz="3200" dirty="0">
                <a:effectLst/>
              </a:rPr>
              <a:t>No longer do I call you servants, for the servant does not know what his master is doing; but I have called you friends,  </a:t>
            </a:r>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1755077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lstStyle/>
          <a:p>
            <a:pPr marL="18288" indent="0">
              <a:buNone/>
            </a:pPr>
            <a:r>
              <a:rPr lang="en-US" dirty="0"/>
              <a:t>Mark 2:3-5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baseline="30000" dirty="0">
                <a:effectLst/>
              </a:rPr>
              <a:t>3</a:t>
            </a:r>
            <a:r>
              <a:rPr lang="en-US" sz="3200" baseline="30000" dirty="0">
                <a:effectLst/>
              </a:rPr>
              <a:t> </a:t>
            </a:r>
            <a:r>
              <a:rPr lang="en-US" sz="3000" dirty="0">
                <a:effectLst/>
              </a:rPr>
              <a:t>And they came, bringing to him a paralytic carried by four men.</a:t>
            </a:r>
            <a:endParaRPr lang="en-US" sz="3000" dirty="0"/>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182141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lnSpcReduction="10000"/>
          </a:bodyPr>
          <a:lstStyle/>
          <a:p>
            <a:pPr marL="18288" indent="0">
              <a:buNone/>
            </a:pPr>
            <a:r>
              <a:rPr lang="en-US" dirty="0"/>
              <a:t>Mark 2:3-5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4 </a:t>
            </a:r>
            <a:r>
              <a:rPr lang="en-US" sz="3200" dirty="0">
                <a:effectLst/>
              </a:rPr>
              <a:t>And when they could not get near him because of the crowd, they removed the roof above him, and when they had made an opening, they let down the bed on which the paralytic lay.</a:t>
            </a:r>
            <a:endParaRPr lang="en-US" sz="3200" dirty="0"/>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1359172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Mark 2:3-5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5 </a:t>
            </a:r>
            <a:r>
              <a:rPr lang="en-US" sz="3200" dirty="0">
                <a:effectLst/>
              </a:rPr>
              <a:t>And when Jesus saw their faith, he said to the paralytic, “Son, your sins are forgiven.”</a:t>
            </a:r>
            <a:endParaRPr lang="en-US" sz="3200" dirty="0"/>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930875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Mark 2:11-12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11 </a:t>
            </a:r>
            <a:r>
              <a:rPr lang="en-US" sz="3200" dirty="0">
                <a:effectLst/>
              </a:rPr>
              <a:t>“I say to you, rise, pick up your bed, and go home.” </a:t>
            </a:r>
            <a:endParaRPr lang="en-US" sz="3200" dirty="0"/>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2165292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Mark 2:11-12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12 </a:t>
            </a:r>
            <a:r>
              <a:rPr lang="en-US" sz="3200" dirty="0">
                <a:effectLst/>
              </a:rPr>
              <a:t>And he rose and immediately picked up his bed and went out before them all, so that they were all amazed and glorified God, saying, “We never saw anything like this!”</a:t>
            </a:r>
            <a:endParaRPr lang="en-US" sz="3200" dirty="0"/>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404631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James 2:14-17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14 </a:t>
            </a:r>
            <a:r>
              <a:rPr lang="en-US" sz="3200" dirty="0">
                <a:effectLst/>
              </a:rPr>
              <a:t>What good is it, my brothers, if someone says he has faith but does not have works? Can that faith save him? </a:t>
            </a:r>
            <a:endParaRPr lang="en-US" sz="3200" dirty="0"/>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4491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James 2:14-17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15 </a:t>
            </a:r>
            <a:r>
              <a:rPr lang="en-US" sz="3200" dirty="0">
                <a:effectLst/>
              </a:rPr>
              <a:t>If a brother or sister is poorly clothed and lacking in daily food,  </a:t>
            </a:r>
            <a:endParaRPr lang="en-US" sz="3200" dirty="0"/>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3174406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305800" cy="3657599"/>
          </a:xfrm>
        </p:spPr>
        <p:txBody>
          <a:bodyPr>
            <a:normAutofit/>
          </a:bodyPr>
          <a:lstStyle/>
          <a:p>
            <a:pPr marL="18288" indent="0">
              <a:buNone/>
            </a:pPr>
            <a:r>
              <a:rPr lang="en-US" dirty="0"/>
              <a:t>James 2:14-17 (ESV)</a:t>
            </a: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endParaRPr lang="en-US" baseline="30000" dirty="0">
              <a:effectLst/>
            </a:endParaRPr>
          </a:p>
          <a:p>
            <a:pPr marL="18288" indent="0" algn="ctr">
              <a:buNone/>
            </a:pPr>
            <a:r>
              <a:rPr lang="en-US" sz="3200" baseline="30000" dirty="0">
                <a:effectLst/>
              </a:rPr>
              <a:t>16 </a:t>
            </a:r>
            <a:r>
              <a:rPr lang="en-US" sz="3200" dirty="0">
                <a:effectLst/>
              </a:rPr>
              <a:t>and one of you says to them, “Go in peace, be warmed and filled,” without giving them the things needed for the body, what good is that?  </a:t>
            </a:r>
            <a:endParaRPr lang="en-US" sz="3200" dirty="0"/>
          </a:p>
        </p:txBody>
      </p:sp>
      <p:sp>
        <p:nvSpPr>
          <p:cNvPr id="3" name="Title 2"/>
          <p:cNvSpPr>
            <a:spLocks noGrp="1"/>
          </p:cNvSpPr>
          <p:nvPr>
            <p:ph type="title"/>
          </p:nvPr>
        </p:nvSpPr>
        <p:spPr/>
        <p:txBody>
          <a:bodyPr/>
          <a:lstStyle/>
          <a:p>
            <a:r>
              <a:rPr lang="en-US" dirty="0"/>
              <a:t>Friends</a:t>
            </a:r>
          </a:p>
        </p:txBody>
      </p:sp>
    </p:spTree>
    <p:extLst>
      <p:ext uri="{BB962C8B-B14F-4D97-AF65-F5344CB8AC3E}">
        <p14:creationId xmlns:p14="http://schemas.microsoft.com/office/powerpoint/2010/main" val="18964908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273</TotalTime>
  <Words>85</Words>
  <Application>Microsoft Office PowerPoint</Application>
  <PresentationFormat>On-screen Show (4:3)</PresentationFormat>
  <Paragraphs>75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Palatino Linotype</vt:lpstr>
      <vt:lpstr>Wingdings</vt:lpstr>
      <vt:lpstr>Elemental</vt:lpstr>
      <vt:lpstr>PowerPoint Presentation</vt:lpstr>
      <vt:lpstr>Friends</vt:lpstr>
      <vt:lpstr>Friends</vt:lpstr>
      <vt:lpstr>Friends</vt:lpstr>
      <vt:lpstr>Friends</vt:lpstr>
      <vt:lpstr>Friends</vt:lpstr>
      <vt:lpstr>Friends</vt:lpstr>
      <vt:lpstr>Friends</vt:lpstr>
      <vt:lpstr>Friends</vt:lpstr>
      <vt:lpstr>Friends</vt:lpstr>
      <vt:lpstr>Friends</vt:lpstr>
      <vt:lpstr>Friends</vt:lpstr>
      <vt:lpstr>Friends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Bryan Thomas</dc:creator>
  <cp:lastModifiedBy>Douglas Martin</cp:lastModifiedBy>
  <cp:revision>7</cp:revision>
  <dcterms:created xsi:type="dcterms:W3CDTF">2019-04-16T20:45:22Z</dcterms:created>
  <dcterms:modified xsi:type="dcterms:W3CDTF">2019-04-17T20:28:46Z</dcterms:modified>
</cp:coreProperties>
</file>