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4" r:id="rId7"/>
    <p:sldId id="274" r:id="rId8"/>
    <p:sldId id="263" r:id="rId9"/>
    <p:sldId id="261" r:id="rId10"/>
    <p:sldId id="265" r:id="rId11"/>
    <p:sldId id="262" r:id="rId12"/>
    <p:sldId id="269" r:id="rId13"/>
    <p:sldId id="266" r:id="rId14"/>
    <p:sldId id="268" r:id="rId15"/>
    <p:sldId id="270" r:id="rId16"/>
    <p:sldId id="271" r:id="rId17"/>
    <p:sldId id="267" r:id="rId18"/>
    <p:sldId id="272" r:id="rId19"/>
    <p:sldId id="273" r:id="rId20"/>
    <p:sldId id="275" r:id="rId21"/>
  </p:sldIdLst>
  <p:sldSz cx="12192000" cy="6858000"/>
  <p:notesSz cx="7102475" cy="89725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03/12/2019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03/12/2019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03/12/2019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03/12/2019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03/12/2019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55B20-2D84-4F7F-9DE7-22BB1670F00F}"/>
              </a:ext>
            </a:extLst>
          </p:cNvPr>
          <p:cNvSpPr>
            <a:spLocks noGrp="1"/>
          </p:cNvSpPr>
          <p:nvPr>
            <p:ph type="ctrTitle"/>
          </p:nvPr>
        </p:nvSpPr>
        <p:spPr>
          <a:xfrm>
            <a:off x="363985" y="2404534"/>
            <a:ext cx="10493406" cy="1646302"/>
          </a:xfrm>
        </p:spPr>
        <p:txBody>
          <a:bodyPr/>
          <a:lstStyle/>
          <a:p>
            <a:pPr algn="ctr"/>
            <a:r>
              <a:rPr lang="en-US" dirty="0">
                <a:solidFill>
                  <a:schemeClr val="tx1"/>
                </a:solidFill>
              </a:rPr>
              <a:t>WHAT’S IN YOUR WALLET?</a:t>
            </a:r>
          </a:p>
        </p:txBody>
      </p:sp>
      <p:sp>
        <p:nvSpPr>
          <p:cNvPr id="3" name="Subtitle 2">
            <a:extLst>
              <a:ext uri="{FF2B5EF4-FFF2-40B4-BE49-F238E27FC236}">
                <a16:creationId xmlns:a16="http://schemas.microsoft.com/office/drawing/2014/main" id="{7DC0C3D0-F5DE-436D-BF34-2C43A249DB2A}"/>
              </a:ext>
            </a:extLst>
          </p:cNvPr>
          <p:cNvSpPr>
            <a:spLocks noGrp="1"/>
          </p:cNvSpPr>
          <p:nvPr>
            <p:ph type="subTitle" idx="1"/>
          </p:nvPr>
        </p:nvSpPr>
        <p:spPr/>
        <p:txBody>
          <a:bodyPr>
            <a:normAutofit/>
          </a:bodyPr>
          <a:lstStyle/>
          <a:p>
            <a:r>
              <a:rPr lang="en-US" sz="4000" dirty="0"/>
              <a:t>DON’T LEAVE HOME WITHOUT IT!</a:t>
            </a:r>
          </a:p>
        </p:txBody>
      </p:sp>
    </p:spTree>
    <p:extLst>
      <p:ext uri="{BB962C8B-B14F-4D97-AF65-F5344CB8AC3E}">
        <p14:creationId xmlns:p14="http://schemas.microsoft.com/office/powerpoint/2010/main" val="140853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CEAEC-46A9-4528-8B6D-18AD83113795}"/>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F84CA53B-5CAE-440E-AF30-7C5BE147DE9F}"/>
              </a:ext>
            </a:extLst>
          </p:cNvPr>
          <p:cNvSpPr>
            <a:spLocks noGrp="1"/>
          </p:cNvSpPr>
          <p:nvPr>
            <p:ph idx="1"/>
          </p:nvPr>
        </p:nvSpPr>
        <p:spPr/>
        <p:txBody>
          <a:bodyPr>
            <a:normAutofit/>
          </a:bodyPr>
          <a:lstStyle/>
          <a:p>
            <a:pPr marL="0" indent="0">
              <a:buNone/>
            </a:pPr>
            <a:r>
              <a:rPr lang="en-US" sz="3600" dirty="0"/>
              <a:t>Just like your driver’s license tells who you are, belonging to Jesus shows who you belong to.</a:t>
            </a:r>
          </a:p>
        </p:txBody>
      </p:sp>
    </p:spTree>
    <p:extLst>
      <p:ext uri="{BB962C8B-B14F-4D97-AF65-F5344CB8AC3E}">
        <p14:creationId xmlns:p14="http://schemas.microsoft.com/office/powerpoint/2010/main" val="272887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FBA0-AA37-4ABC-8F08-900625754C97}"/>
              </a:ext>
            </a:extLst>
          </p:cNvPr>
          <p:cNvSpPr>
            <a:spLocks noGrp="1"/>
          </p:cNvSpPr>
          <p:nvPr>
            <p:ph type="title"/>
          </p:nvPr>
        </p:nvSpPr>
        <p:spPr/>
        <p:txBody>
          <a:bodyPr/>
          <a:lstStyle/>
          <a:p>
            <a:r>
              <a:rPr lang="en-US" dirty="0"/>
              <a:t>LUKE 10:24-29</a:t>
            </a:r>
          </a:p>
        </p:txBody>
      </p:sp>
      <p:sp>
        <p:nvSpPr>
          <p:cNvPr id="3" name="Content Placeholder 2">
            <a:extLst>
              <a:ext uri="{FF2B5EF4-FFF2-40B4-BE49-F238E27FC236}">
                <a16:creationId xmlns:a16="http://schemas.microsoft.com/office/drawing/2014/main" id="{E22A22E6-B548-4DC4-BCC1-0652922C051B}"/>
              </a:ext>
            </a:extLst>
          </p:cNvPr>
          <p:cNvSpPr>
            <a:spLocks noGrp="1"/>
          </p:cNvSpPr>
          <p:nvPr>
            <p:ph idx="1"/>
          </p:nvPr>
        </p:nvSpPr>
        <p:spPr/>
        <p:txBody>
          <a:bodyPr>
            <a:normAutofit lnSpcReduction="10000"/>
          </a:bodyPr>
          <a:lstStyle/>
          <a:p>
            <a:pPr marL="0" indent="0">
              <a:buNone/>
            </a:pPr>
            <a:r>
              <a:rPr lang="en-US" sz="3200" dirty="0"/>
              <a:t>The people surrounded him and asked, “How long are you going to keep us in suspense? If you are the Messiah, tell us plainly.” </a:t>
            </a:r>
          </a:p>
          <a:p>
            <a:pPr marL="0" indent="0">
              <a:buNone/>
            </a:pPr>
            <a:r>
              <a:rPr lang="en-US" sz="3200" dirty="0"/>
              <a:t>Jesus replied, “I have already told you, and you don’t believe me. The proof is the work I do in my Father’s name. </a:t>
            </a:r>
          </a:p>
          <a:p>
            <a:pPr marL="0" indent="0">
              <a:buNone/>
            </a:pPr>
            <a:r>
              <a:rPr lang="en-US" sz="3200" dirty="0"/>
              <a:t>But you don’t believe me because you are not my sheep. </a:t>
            </a:r>
          </a:p>
          <a:p>
            <a:pPr marL="0" indent="0">
              <a:buNone/>
            </a:pPr>
            <a:endParaRPr lang="en-US" dirty="0"/>
          </a:p>
        </p:txBody>
      </p:sp>
    </p:spTree>
    <p:extLst>
      <p:ext uri="{BB962C8B-B14F-4D97-AF65-F5344CB8AC3E}">
        <p14:creationId xmlns:p14="http://schemas.microsoft.com/office/powerpoint/2010/main" val="3850206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1FBA0-AA37-4ABC-8F08-900625754C97}"/>
              </a:ext>
            </a:extLst>
          </p:cNvPr>
          <p:cNvSpPr>
            <a:spLocks noGrp="1"/>
          </p:cNvSpPr>
          <p:nvPr>
            <p:ph type="title"/>
          </p:nvPr>
        </p:nvSpPr>
        <p:spPr/>
        <p:txBody>
          <a:bodyPr/>
          <a:lstStyle/>
          <a:p>
            <a:r>
              <a:rPr lang="en-US" dirty="0"/>
              <a:t>LUKE 10:24-29</a:t>
            </a:r>
          </a:p>
        </p:txBody>
      </p:sp>
      <p:sp>
        <p:nvSpPr>
          <p:cNvPr id="3" name="Content Placeholder 2">
            <a:extLst>
              <a:ext uri="{FF2B5EF4-FFF2-40B4-BE49-F238E27FC236}">
                <a16:creationId xmlns:a16="http://schemas.microsoft.com/office/drawing/2014/main" id="{E22A22E6-B548-4DC4-BCC1-0652922C051B}"/>
              </a:ext>
            </a:extLst>
          </p:cNvPr>
          <p:cNvSpPr>
            <a:spLocks noGrp="1"/>
          </p:cNvSpPr>
          <p:nvPr>
            <p:ph idx="1"/>
          </p:nvPr>
        </p:nvSpPr>
        <p:spPr/>
        <p:txBody>
          <a:bodyPr>
            <a:normAutofit lnSpcReduction="10000"/>
          </a:bodyPr>
          <a:lstStyle/>
          <a:p>
            <a:pPr marL="0" indent="0">
              <a:buNone/>
            </a:pPr>
            <a:r>
              <a:rPr lang="en-US" sz="3200" dirty="0"/>
              <a:t>My sheep listen to my voice; I know them, and they follow me. </a:t>
            </a:r>
          </a:p>
          <a:p>
            <a:pPr marL="0" indent="0">
              <a:buNone/>
            </a:pPr>
            <a:r>
              <a:rPr lang="en-US" sz="3200" dirty="0"/>
              <a:t>I give them eternal life, and they will never perish. No one can snatch them away from me, </a:t>
            </a:r>
          </a:p>
          <a:p>
            <a:pPr marL="0" indent="0">
              <a:buNone/>
            </a:pPr>
            <a:r>
              <a:rPr lang="en-US" sz="3200" dirty="0"/>
              <a:t>for my Father has given them to me, and he is more powerful than anyone else. No one can snatch them from the Father’s hand. </a:t>
            </a:r>
          </a:p>
          <a:p>
            <a:pPr marL="0" indent="0">
              <a:buNone/>
            </a:pPr>
            <a:endParaRPr lang="en-US" dirty="0"/>
          </a:p>
        </p:txBody>
      </p:sp>
    </p:spTree>
    <p:extLst>
      <p:ext uri="{BB962C8B-B14F-4D97-AF65-F5344CB8AC3E}">
        <p14:creationId xmlns:p14="http://schemas.microsoft.com/office/powerpoint/2010/main" val="577148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2799F-78B1-444D-9D2F-07A624FAE105}"/>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1D68EC61-A5CD-415A-A07F-590DF04E0F73}"/>
              </a:ext>
            </a:extLst>
          </p:cNvPr>
          <p:cNvSpPr>
            <a:spLocks noGrp="1"/>
          </p:cNvSpPr>
          <p:nvPr>
            <p:ph idx="1"/>
          </p:nvPr>
        </p:nvSpPr>
        <p:spPr/>
        <p:txBody>
          <a:bodyPr>
            <a:normAutofit/>
          </a:bodyPr>
          <a:lstStyle/>
          <a:p>
            <a:pPr marL="0" indent="0">
              <a:buNone/>
            </a:pPr>
            <a:r>
              <a:rPr lang="en-US" sz="3600" dirty="0"/>
              <a:t>Just like your debit card allows you to withdraw money from the bank,  time spent in the word and prayer allows you to draw on the strength of the Lord.</a:t>
            </a:r>
          </a:p>
        </p:txBody>
      </p:sp>
    </p:spTree>
    <p:extLst>
      <p:ext uri="{BB962C8B-B14F-4D97-AF65-F5344CB8AC3E}">
        <p14:creationId xmlns:p14="http://schemas.microsoft.com/office/powerpoint/2010/main" val="2716969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C417-7AFF-48FE-84FB-E8164F4FDE5C}"/>
              </a:ext>
            </a:extLst>
          </p:cNvPr>
          <p:cNvSpPr>
            <a:spLocks noGrp="1"/>
          </p:cNvSpPr>
          <p:nvPr>
            <p:ph type="title"/>
          </p:nvPr>
        </p:nvSpPr>
        <p:spPr/>
        <p:txBody>
          <a:bodyPr/>
          <a:lstStyle/>
          <a:p>
            <a:r>
              <a:rPr lang="en-US" dirty="0"/>
              <a:t>MARK 13:48</a:t>
            </a:r>
          </a:p>
        </p:txBody>
      </p:sp>
      <p:sp>
        <p:nvSpPr>
          <p:cNvPr id="3" name="Content Placeholder 2">
            <a:extLst>
              <a:ext uri="{FF2B5EF4-FFF2-40B4-BE49-F238E27FC236}">
                <a16:creationId xmlns:a16="http://schemas.microsoft.com/office/drawing/2014/main" id="{B9F1C44D-4FF6-41F7-95D9-0D59D847F986}"/>
              </a:ext>
            </a:extLst>
          </p:cNvPr>
          <p:cNvSpPr>
            <a:spLocks noGrp="1"/>
          </p:cNvSpPr>
          <p:nvPr>
            <p:ph idx="1"/>
          </p:nvPr>
        </p:nvSpPr>
        <p:spPr/>
        <p:txBody>
          <a:bodyPr>
            <a:normAutofit/>
          </a:bodyPr>
          <a:lstStyle/>
          <a:p>
            <a:pPr marL="0" indent="0">
              <a:buNone/>
            </a:pPr>
            <a:r>
              <a:rPr lang="en-US" sz="3600" dirty="0"/>
              <a:t>Keep watch and </a:t>
            </a:r>
            <a:r>
              <a:rPr lang="en-US" sz="3600" b="1" dirty="0"/>
              <a:t>pray</a:t>
            </a:r>
            <a:r>
              <a:rPr lang="en-US" sz="3600" dirty="0"/>
              <a:t>, so that you will not give in to temptation. For the spirit is willing, but the body is weak.” </a:t>
            </a:r>
          </a:p>
        </p:txBody>
      </p:sp>
    </p:spTree>
    <p:extLst>
      <p:ext uri="{BB962C8B-B14F-4D97-AF65-F5344CB8AC3E}">
        <p14:creationId xmlns:p14="http://schemas.microsoft.com/office/powerpoint/2010/main" val="3819775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E74A9-E10C-41C3-A5F3-002F41CD8666}"/>
              </a:ext>
            </a:extLst>
          </p:cNvPr>
          <p:cNvSpPr>
            <a:spLocks noGrp="1"/>
          </p:cNvSpPr>
          <p:nvPr>
            <p:ph type="title"/>
          </p:nvPr>
        </p:nvSpPr>
        <p:spPr/>
        <p:txBody>
          <a:bodyPr/>
          <a:lstStyle/>
          <a:p>
            <a:r>
              <a:rPr lang="en-US" dirty="0"/>
              <a:t>LUKE 6:12</a:t>
            </a:r>
          </a:p>
        </p:txBody>
      </p:sp>
      <p:sp>
        <p:nvSpPr>
          <p:cNvPr id="3" name="Content Placeholder 2">
            <a:extLst>
              <a:ext uri="{FF2B5EF4-FFF2-40B4-BE49-F238E27FC236}">
                <a16:creationId xmlns:a16="http://schemas.microsoft.com/office/drawing/2014/main" id="{F5E2FED8-2FF5-4217-B226-36D5D39B1564}"/>
              </a:ext>
            </a:extLst>
          </p:cNvPr>
          <p:cNvSpPr>
            <a:spLocks noGrp="1"/>
          </p:cNvSpPr>
          <p:nvPr>
            <p:ph idx="1"/>
          </p:nvPr>
        </p:nvSpPr>
        <p:spPr/>
        <p:txBody>
          <a:bodyPr>
            <a:normAutofit/>
          </a:bodyPr>
          <a:lstStyle/>
          <a:p>
            <a:pPr marL="0" indent="0">
              <a:buNone/>
            </a:pPr>
            <a:r>
              <a:rPr lang="en-US" sz="3600" dirty="0"/>
              <a:t>One day soon afterward Jesus went up on a mountain to </a:t>
            </a:r>
            <a:r>
              <a:rPr lang="en-US" sz="3600" b="1" dirty="0"/>
              <a:t>pray</a:t>
            </a:r>
            <a:r>
              <a:rPr lang="en-US" sz="3600" dirty="0"/>
              <a:t>, and he </a:t>
            </a:r>
            <a:r>
              <a:rPr lang="en-US" sz="3600" b="1" dirty="0"/>
              <a:t>pray</a:t>
            </a:r>
            <a:r>
              <a:rPr lang="en-US" sz="3600" dirty="0"/>
              <a:t>ed to God all night. </a:t>
            </a:r>
          </a:p>
        </p:txBody>
      </p:sp>
    </p:spTree>
    <p:extLst>
      <p:ext uri="{BB962C8B-B14F-4D97-AF65-F5344CB8AC3E}">
        <p14:creationId xmlns:p14="http://schemas.microsoft.com/office/powerpoint/2010/main" val="4247580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A6A0-0A3C-40E7-B9AC-52B7948546C3}"/>
              </a:ext>
            </a:extLst>
          </p:cNvPr>
          <p:cNvSpPr>
            <a:spLocks noGrp="1"/>
          </p:cNvSpPr>
          <p:nvPr>
            <p:ph type="title"/>
          </p:nvPr>
        </p:nvSpPr>
        <p:spPr/>
        <p:txBody>
          <a:bodyPr/>
          <a:lstStyle/>
          <a:p>
            <a:r>
              <a:rPr lang="en-US" dirty="0"/>
              <a:t>LUKE 6:28</a:t>
            </a:r>
          </a:p>
        </p:txBody>
      </p:sp>
      <p:sp>
        <p:nvSpPr>
          <p:cNvPr id="3" name="Content Placeholder 2">
            <a:extLst>
              <a:ext uri="{FF2B5EF4-FFF2-40B4-BE49-F238E27FC236}">
                <a16:creationId xmlns:a16="http://schemas.microsoft.com/office/drawing/2014/main" id="{70456D10-F328-49E1-AB21-9F933D853088}"/>
              </a:ext>
            </a:extLst>
          </p:cNvPr>
          <p:cNvSpPr>
            <a:spLocks noGrp="1"/>
          </p:cNvSpPr>
          <p:nvPr>
            <p:ph idx="1"/>
          </p:nvPr>
        </p:nvSpPr>
        <p:spPr/>
        <p:txBody>
          <a:bodyPr>
            <a:normAutofit/>
          </a:bodyPr>
          <a:lstStyle/>
          <a:p>
            <a:pPr marL="0" indent="0">
              <a:buNone/>
            </a:pPr>
            <a:r>
              <a:rPr lang="en-US" sz="3600" dirty="0"/>
              <a:t>Bless those who curse you. </a:t>
            </a:r>
            <a:r>
              <a:rPr lang="en-US" sz="3600" b="1" dirty="0"/>
              <a:t>Pray</a:t>
            </a:r>
            <a:r>
              <a:rPr lang="en-US" sz="3600" dirty="0"/>
              <a:t> for those who hurt you. </a:t>
            </a:r>
          </a:p>
        </p:txBody>
      </p:sp>
    </p:spTree>
    <p:extLst>
      <p:ext uri="{BB962C8B-B14F-4D97-AF65-F5344CB8AC3E}">
        <p14:creationId xmlns:p14="http://schemas.microsoft.com/office/powerpoint/2010/main" val="1416002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887F-9AB0-41CE-80F8-4947D88D9475}"/>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D3EBD6E2-E13F-48B2-A315-A613118D7CE6}"/>
              </a:ext>
            </a:extLst>
          </p:cNvPr>
          <p:cNvSpPr>
            <a:spLocks noGrp="1"/>
          </p:cNvSpPr>
          <p:nvPr>
            <p:ph idx="1"/>
          </p:nvPr>
        </p:nvSpPr>
        <p:spPr/>
        <p:txBody>
          <a:bodyPr>
            <a:normAutofit/>
          </a:bodyPr>
          <a:lstStyle/>
          <a:p>
            <a:pPr marL="0" indent="0">
              <a:buNone/>
            </a:pPr>
            <a:r>
              <a:rPr lang="en-US" sz="3600" dirty="0"/>
              <a:t>Just like your cell phone is there for you to contact other people, has GPS, google, </a:t>
            </a:r>
            <a:r>
              <a:rPr lang="en-US" sz="3600" dirty="0" err="1"/>
              <a:t>etc</a:t>
            </a:r>
            <a:r>
              <a:rPr lang="en-US" sz="3600" dirty="0"/>
              <a:t>, the Holy Spirit talks to us and leads us to where we need to go. </a:t>
            </a:r>
          </a:p>
        </p:txBody>
      </p:sp>
    </p:spTree>
    <p:extLst>
      <p:ext uri="{BB962C8B-B14F-4D97-AF65-F5344CB8AC3E}">
        <p14:creationId xmlns:p14="http://schemas.microsoft.com/office/powerpoint/2010/main" val="92382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408A-0C76-4BD4-8759-CB3AC87A1187}"/>
              </a:ext>
            </a:extLst>
          </p:cNvPr>
          <p:cNvSpPr>
            <a:spLocks noGrp="1"/>
          </p:cNvSpPr>
          <p:nvPr>
            <p:ph type="title"/>
          </p:nvPr>
        </p:nvSpPr>
        <p:spPr/>
        <p:txBody>
          <a:bodyPr/>
          <a:lstStyle/>
          <a:p>
            <a:r>
              <a:rPr lang="en-US" dirty="0"/>
              <a:t>Acts 13:2</a:t>
            </a:r>
          </a:p>
        </p:txBody>
      </p:sp>
      <p:sp>
        <p:nvSpPr>
          <p:cNvPr id="3" name="Content Placeholder 2">
            <a:extLst>
              <a:ext uri="{FF2B5EF4-FFF2-40B4-BE49-F238E27FC236}">
                <a16:creationId xmlns:a16="http://schemas.microsoft.com/office/drawing/2014/main" id="{EB623F3D-8D0C-4827-9DA0-DD30135C1515}"/>
              </a:ext>
            </a:extLst>
          </p:cNvPr>
          <p:cNvSpPr>
            <a:spLocks noGrp="1"/>
          </p:cNvSpPr>
          <p:nvPr>
            <p:ph idx="1"/>
          </p:nvPr>
        </p:nvSpPr>
        <p:spPr/>
        <p:txBody>
          <a:bodyPr>
            <a:normAutofit/>
          </a:bodyPr>
          <a:lstStyle/>
          <a:p>
            <a:pPr marL="0" indent="0">
              <a:buNone/>
            </a:pPr>
            <a:r>
              <a:rPr lang="en-US" sz="3200" dirty="0"/>
              <a:t>One day as these men were worshiping the Lord and fasting, the </a:t>
            </a:r>
            <a:r>
              <a:rPr lang="en-US" sz="3200" b="1" dirty="0"/>
              <a:t>Holy Spirit</a:t>
            </a:r>
            <a:r>
              <a:rPr lang="en-US" sz="3200" dirty="0"/>
              <a:t> said, “Dedicate Barnabas and Saul for the special work to which I have called them.” </a:t>
            </a:r>
          </a:p>
        </p:txBody>
      </p:sp>
    </p:spTree>
    <p:extLst>
      <p:ext uri="{BB962C8B-B14F-4D97-AF65-F5344CB8AC3E}">
        <p14:creationId xmlns:p14="http://schemas.microsoft.com/office/powerpoint/2010/main" val="3130807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9A0D3-E34B-4EFE-B513-CF94C16D6D66}"/>
              </a:ext>
            </a:extLst>
          </p:cNvPr>
          <p:cNvSpPr>
            <a:spLocks noGrp="1"/>
          </p:cNvSpPr>
          <p:nvPr>
            <p:ph type="title"/>
          </p:nvPr>
        </p:nvSpPr>
        <p:spPr/>
        <p:txBody>
          <a:bodyPr/>
          <a:lstStyle/>
          <a:p>
            <a:r>
              <a:rPr lang="en-US" dirty="0"/>
              <a:t>John 14:16-17</a:t>
            </a:r>
          </a:p>
        </p:txBody>
      </p:sp>
      <p:sp>
        <p:nvSpPr>
          <p:cNvPr id="3" name="Content Placeholder 2">
            <a:extLst>
              <a:ext uri="{FF2B5EF4-FFF2-40B4-BE49-F238E27FC236}">
                <a16:creationId xmlns:a16="http://schemas.microsoft.com/office/drawing/2014/main" id="{6F4ECA34-EA84-49AD-A27B-EA950A4FD396}"/>
              </a:ext>
            </a:extLst>
          </p:cNvPr>
          <p:cNvSpPr>
            <a:spLocks noGrp="1"/>
          </p:cNvSpPr>
          <p:nvPr>
            <p:ph idx="1"/>
          </p:nvPr>
        </p:nvSpPr>
        <p:spPr/>
        <p:txBody>
          <a:bodyPr/>
          <a:lstStyle/>
          <a:p>
            <a:pPr marL="0" indent="0">
              <a:buNone/>
            </a:pPr>
            <a:r>
              <a:rPr lang="en-US" sz="3200" dirty="0"/>
              <a:t>And I will ask the Father, and he will give you another Advocate, who will never leave you. </a:t>
            </a:r>
          </a:p>
          <a:p>
            <a:pPr marL="0" indent="0">
              <a:buNone/>
            </a:pPr>
            <a:r>
              <a:rPr lang="en-US" sz="3200" dirty="0"/>
              <a:t>He is the Holy Spirit, who leads into all truth. The world cannot receive him, because it isn’t looking for him and doesn’t recognize him. But you know him, because he lives with you now and later will be in you. </a:t>
            </a:r>
          </a:p>
          <a:p>
            <a:pPr marL="0" indent="0">
              <a:buNone/>
            </a:pPr>
            <a:endParaRPr lang="en-US" dirty="0"/>
          </a:p>
        </p:txBody>
      </p:sp>
    </p:spTree>
    <p:extLst>
      <p:ext uri="{BB962C8B-B14F-4D97-AF65-F5344CB8AC3E}">
        <p14:creationId xmlns:p14="http://schemas.microsoft.com/office/powerpoint/2010/main" val="77842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56A37-3724-4768-9E19-0FE4E6381CC4}"/>
              </a:ext>
            </a:extLst>
          </p:cNvPr>
          <p:cNvSpPr>
            <a:spLocks noGrp="1"/>
          </p:cNvSpPr>
          <p:nvPr>
            <p:ph type="title"/>
          </p:nvPr>
        </p:nvSpPr>
        <p:spPr/>
        <p:txBody>
          <a:bodyPr/>
          <a:lstStyle/>
          <a:p>
            <a:r>
              <a:rPr lang="en-US" dirty="0"/>
              <a:t>Top Ten Things You Should Never Leave Home Without</a:t>
            </a:r>
          </a:p>
        </p:txBody>
      </p:sp>
      <p:sp>
        <p:nvSpPr>
          <p:cNvPr id="3" name="Content Placeholder 2">
            <a:extLst>
              <a:ext uri="{FF2B5EF4-FFF2-40B4-BE49-F238E27FC236}">
                <a16:creationId xmlns:a16="http://schemas.microsoft.com/office/drawing/2014/main" id="{D450FDEE-A9AA-4822-8B5F-2305F5450224}"/>
              </a:ext>
            </a:extLst>
          </p:cNvPr>
          <p:cNvSpPr>
            <a:spLocks noGrp="1"/>
          </p:cNvSpPr>
          <p:nvPr>
            <p:ph idx="1"/>
          </p:nvPr>
        </p:nvSpPr>
        <p:spPr>
          <a:xfrm>
            <a:off x="677334" y="1775535"/>
            <a:ext cx="8596668" cy="4265828"/>
          </a:xfrm>
        </p:spPr>
        <p:txBody>
          <a:bodyPr>
            <a:noAutofit/>
          </a:bodyPr>
          <a:lstStyle/>
          <a:p>
            <a:r>
              <a:rPr lang="en-US" sz="2400" dirty="0"/>
              <a:t>Your sense of humor</a:t>
            </a:r>
          </a:p>
          <a:p>
            <a:r>
              <a:rPr lang="en-US" sz="2400" dirty="0"/>
              <a:t>Money</a:t>
            </a:r>
          </a:p>
          <a:p>
            <a:r>
              <a:rPr lang="en-US" sz="2400" dirty="0"/>
              <a:t>Cellphone</a:t>
            </a:r>
          </a:p>
          <a:p>
            <a:r>
              <a:rPr lang="en-US" sz="2400" dirty="0"/>
              <a:t>Brain</a:t>
            </a:r>
          </a:p>
          <a:p>
            <a:r>
              <a:rPr lang="en-US" sz="2400" dirty="0"/>
              <a:t>A song</a:t>
            </a:r>
          </a:p>
          <a:p>
            <a:r>
              <a:rPr lang="en-US" sz="2400" dirty="0"/>
              <a:t>Your right shoe</a:t>
            </a:r>
          </a:p>
          <a:p>
            <a:r>
              <a:rPr lang="en-US" sz="2400" dirty="0"/>
              <a:t>A mirror</a:t>
            </a:r>
          </a:p>
          <a:p>
            <a:r>
              <a:rPr lang="en-US" sz="2400" dirty="0"/>
              <a:t>Wallet</a:t>
            </a:r>
          </a:p>
          <a:p>
            <a:r>
              <a:rPr lang="en-US" sz="2400" dirty="0"/>
              <a:t>Newspaper</a:t>
            </a:r>
          </a:p>
          <a:p>
            <a:r>
              <a:rPr lang="en-US" sz="2400" dirty="0"/>
              <a:t>First aid kit</a:t>
            </a:r>
          </a:p>
        </p:txBody>
      </p:sp>
    </p:spTree>
    <p:extLst>
      <p:ext uri="{BB962C8B-B14F-4D97-AF65-F5344CB8AC3E}">
        <p14:creationId xmlns:p14="http://schemas.microsoft.com/office/powerpoint/2010/main" val="3976609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6E0A7-291E-4CFE-A42B-FB7B29BFA29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903F0DF-68DC-4D3E-81E4-144180516908}"/>
              </a:ext>
            </a:extLst>
          </p:cNvPr>
          <p:cNvSpPr>
            <a:spLocks noGrp="1"/>
          </p:cNvSpPr>
          <p:nvPr>
            <p:ph idx="1"/>
          </p:nvPr>
        </p:nvSpPr>
        <p:spPr>
          <a:xfrm>
            <a:off x="677334" y="896645"/>
            <a:ext cx="8596668" cy="5539666"/>
          </a:xfrm>
        </p:spPr>
        <p:txBody>
          <a:bodyPr>
            <a:normAutofit lnSpcReduction="10000"/>
          </a:bodyPr>
          <a:lstStyle/>
          <a:p>
            <a:endParaRPr lang="en-US" dirty="0"/>
          </a:p>
          <a:p>
            <a:r>
              <a:rPr lang="en-US" sz="2800" dirty="0"/>
              <a:t>Do you find yourself leaving the house without being spiritually dressed?  Do you take the presence of the Lord with you?</a:t>
            </a:r>
          </a:p>
          <a:p>
            <a:r>
              <a:rPr lang="en-US" sz="2800" dirty="0"/>
              <a:t>Do you leave the house without taking your identity in Christ with you?</a:t>
            </a:r>
          </a:p>
          <a:p>
            <a:r>
              <a:rPr lang="en-US" sz="2800" dirty="0"/>
              <a:t>Do you leave the house without the resources of God because you have let your spiritual bank account run out?</a:t>
            </a:r>
          </a:p>
          <a:p>
            <a:r>
              <a:rPr lang="en-US" sz="2800" dirty="0"/>
              <a:t>Do you leave the house without the Holy Spirit to lead and guide you?</a:t>
            </a:r>
          </a:p>
          <a:p>
            <a:r>
              <a:rPr lang="en-US" sz="2800" dirty="0"/>
              <a:t>DON’T LEAVE HOME WITHOUT THE ESSENTIALS. </a:t>
            </a:r>
          </a:p>
        </p:txBody>
      </p:sp>
    </p:spTree>
    <p:extLst>
      <p:ext uri="{BB962C8B-B14F-4D97-AF65-F5344CB8AC3E}">
        <p14:creationId xmlns:p14="http://schemas.microsoft.com/office/powerpoint/2010/main" val="3509656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BD4F3-1E44-441B-8F88-6215C652FB8C}"/>
              </a:ext>
            </a:extLst>
          </p:cNvPr>
          <p:cNvSpPr>
            <a:spLocks noGrp="1"/>
          </p:cNvSpPr>
          <p:nvPr>
            <p:ph type="title"/>
          </p:nvPr>
        </p:nvSpPr>
        <p:spPr/>
        <p:txBody>
          <a:bodyPr/>
          <a:lstStyle/>
          <a:p>
            <a:r>
              <a:rPr lang="en-US" dirty="0"/>
              <a:t>Top Seven Things You Should Never Leave Home Without</a:t>
            </a:r>
          </a:p>
        </p:txBody>
      </p:sp>
      <p:sp>
        <p:nvSpPr>
          <p:cNvPr id="3" name="Content Placeholder 2">
            <a:extLst>
              <a:ext uri="{FF2B5EF4-FFF2-40B4-BE49-F238E27FC236}">
                <a16:creationId xmlns:a16="http://schemas.microsoft.com/office/drawing/2014/main" id="{C5DABAA6-7FB6-41FC-ABBD-82387AB4D9FA}"/>
              </a:ext>
            </a:extLst>
          </p:cNvPr>
          <p:cNvSpPr>
            <a:spLocks noGrp="1"/>
          </p:cNvSpPr>
          <p:nvPr>
            <p:ph idx="1"/>
          </p:nvPr>
        </p:nvSpPr>
        <p:spPr/>
        <p:txBody>
          <a:bodyPr>
            <a:noAutofit/>
          </a:bodyPr>
          <a:lstStyle/>
          <a:p>
            <a:r>
              <a:rPr lang="en-US" sz="3200" dirty="0"/>
              <a:t>A list of contacts</a:t>
            </a:r>
          </a:p>
          <a:p>
            <a:r>
              <a:rPr lang="en-US" sz="3200" dirty="0"/>
              <a:t>A knife</a:t>
            </a:r>
          </a:p>
          <a:p>
            <a:r>
              <a:rPr lang="en-US" sz="3200" dirty="0"/>
              <a:t>A flashlight</a:t>
            </a:r>
          </a:p>
          <a:p>
            <a:r>
              <a:rPr lang="en-US" sz="3200" dirty="0"/>
              <a:t>A lighter</a:t>
            </a:r>
          </a:p>
          <a:p>
            <a:r>
              <a:rPr lang="en-US" sz="3200" dirty="0"/>
              <a:t>A notepad</a:t>
            </a:r>
          </a:p>
          <a:p>
            <a:r>
              <a:rPr lang="en-US" sz="3200" dirty="0"/>
              <a:t>A pen</a:t>
            </a:r>
          </a:p>
          <a:p>
            <a:r>
              <a:rPr lang="en-US" sz="3200" dirty="0"/>
              <a:t>A cellphone</a:t>
            </a:r>
          </a:p>
        </p:txBody>
      </p:sp>
    </p:spTree>
    <p:extLst>
      <p:ext uri="{BB962C8B-B14F-4D97-AF65-F5344CB8AC3E}">
        <p14:creationId xmlns:p14="http://schemas.microsoft.com/office/powerpoint/2010/main" val="1028636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A2EF1-2384-4F98-AEC3-C25A0610C71E}"/>
              </a:ext>
            </a:extLst>
          </p:cNvPr>
          <p:cNvSpPr>
            <a:spLocks noGrp="1"/>
          </p:cNvSpPr>
          <p:nvPr>
            <p:ph type="title"/>
          </p:nvPr>
        </p:nvSpPr>
        <p:spPr/>
        <p:txBody>
          <a:bodyPr/>
          <a:lstStyle/>
          <a:p>
            <a:r>
              <a:rPr lang="en-US" dirty="0"/>
              <a:t>Five Things You Should Never Leave Home Without</a:t>
            </a:r>
          </a:p>
        </p:txBody>
      </p:sp>
      <p:sp>
        <p:nvSpPr>
          <p:cNvPr id="3" name="Content Placeholder 2">
            <a:extLst>
              <a:ext uri="{FF2B5EF4-FFF2-40B4-BE49-F238E27FC236}">
                <a16:creationId xmlns:a16="http://schemas.microsoft.com/office/drawing/2014/main" id="{514CF4F6-C321-4417-929D-4150D714629F}"/>
              </a:ext>
            </a:extLst>
          </p:cNvPr>
          <p:cNvSpPr>
            <a:spLocks noGrp="1"/>
          </p:cNvSpPr>
          <p:nvPr>
            <p:ph idx="1"/>
          </p:nvPr>
        </p:nvSpPr>
        <p:spPr/>
        <p:txBody>
          <a:bodyPr>
            <a:normAutofit/>
          </a:bodyPr>
          <a:lstStyle/>
          <a:p>
            <a:r>
              <a:rPr lang="en-US" sz="3200" dirty="0"/>
              <a:t>A wallet</a:t>
            </a:r>
          </a:p>
          <a:p>
            <a:r>
              <a:rPr lang="en-US" sz="3200" dirty="0"/>
              <a:t>Cash</a:t>
            </a:r>
          </a:p>
          <a:p>
            <a:r>
              <a:rPr lang="en-US" sz="3200" dirty="0"/>
              <a:t>Phone</a:t>
            </a:r>
          </a:p>
          <a:p>
            <a:r>
              <a:rPr lang="en-US" sz="3200" dirty="0"/>
              <a:t>Unconventional weapon</a:t>
            </a:r>
          </a:p>
          <a:p>
            <a:r>
              <a:rPr lang="en-US" sz="3200" dirty="0"/>
              <a:t>Mindset</a:t>
            </a:r>
          </a:p>
        </p:txBody>
      </p:sp>
    </p:spTree>
    <p:extLst>
      <p:ext uri="{BB962C8B-B14F-4D97-AF65-F5344CB8AC3E}">
        <p14:creationId xmlns:p14="http://schemas.microsoft.com/office/powerpoint/2010/main" val="119816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44F60-9A87-4FFB-9275-1439873B5419}"/>
              </a:ext>
            </a:extLst>
          </p:cNvPr>
          <p:cNvSpPr>
            <a:spLocks noGrp="1"/>
          </p:cNvSpPr>
          <p:nvPr>
            <p:ph type="title"/>
          </p:nvPr>
        </p:nvSpPr>
        <p:spPr/>
        <p:txBody>
          <a:bodyPr/>
          <a:lstStyle/>
          <a:p>
            <a:r>
              <a:rPr lang="en-US" dirty="0"/>
              <a:t>What do we never leave home without…</a:t>
            </a:r>
          </a:p>
        </p:txBody>
      </p:sp>
      <p:sp>
        <p:nvSpPr>
          <p:cNvPr id="3" name="Content Placeholder 2">
            <a:extLst>
              <a:ext uri="{FF2B5EF4-FFF2-40B4-BE49-F238E27FC236}">
                <a16:creationId xmlns:a16="http://schemas.microsoft.com/office/drawing/2014/main" id="{4674ED43-2B4E-4985-AB4A-B9F56935DFAF}"/>
              </a:ext>
            </a:extLst>
          </p:cNvPr>
          <p:cNvSpPr>
            <a:spLocks noGrp="1"/>
          </p:cNvSpPr>
          <p:nvPr>
            <p:ph idx="1"/>
          </p:nvPr>
        </p:nvSpPr>
        <p:spPr/>
        <p:txBody>
          <a:bodyPr/>
          <a:lstStyle/>
          <a:p>
            <a:r>
              <a:rPr lang="en-US" sz="3600" dirty="0"/>
              <a:t>Clothes</a:t>
            </a:r>
          </a:p>
          <a:p>
            <a:r>
              <a:rPr lang="en-US" sz="3600" dirty="0"/>
              <a:t>Driver’s license</a:t>
            </a:r>
          </a:p>
          <a:p>
            <a:r>
              <a:rPr lang="en-US" sz="3600" dirty="0"/>
              <a:t>Debit Card</a:t>
            </a:r>
          </a:p>
          <a:p>
            <a:r>
              <a:rPr lang="en-US" sz="3600" dirty="0"/>
              <a:t>Phone</a:t>
            </a:r>
          </a:p>
          <a:p>
            <a:endParaRPr lang="en-US" dirty="0"/>
          </a:p>
        </p:txBody>
      </p:sp>
    </p:spTree>
    <p:extLst>
      <p:ext uri="{BB962C8B-B14F-4D97-AF65-F5344CB8AC3E}">
        <p14:creationId xmlns:p14="http://schemas.microsoft.com/office/powerpoint/2010/main" val="203883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4E334-EBDD-42B0-AC95-D3C12EDD4B41}"/>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5B15522A-FAC9-4ED3-AC5B-B1564B196C02}"/>
              </a:ext>
            </a:extLst>
          </p:cNvPr>
          <p:cNvSpPr>
            <a:spLocks noGrp="1"/>
          </p:cNvSpPr>
          <p:nvPr>
            <p:ph idx="1"/>
          </p:nvPr>
        </p:nvSpPr>
        <p:spPr/>
        <p:txBody>
          <a:bodyPr>
            <a:normAutofit/>
          </a:bodyPr>
          <a:lstStyle/>
          <a:p>
            <a:pPr marL="0" indent="0">
              <a:buNone/>
            </a:pPr>
            <a:r>
              <a:rPr lang="en-US" sz="3600" dirty="0"/>
              <a:t>Just like clothes on you back, you should never leave home without the presence of God. </a:t>
            </a:r>
          </a:p>
        </p:txBody>
      </p:sp>
    </p:spTree>
    <p:extLst>
      <p:ext uri="{BB962C8B-B14F-4D97-AF65-F5344CB8AC3E}">
        <p14:creationId xmlns:p14="http://schemas.microsoft.com/office/powerpoint/2010/main" val="2177244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FDD62-B971-43A1-B8C6-895CD6363FA3}"/>
              </a:ext>
            </a:extLst>
          </p:cNvPr>
          <p:cNvSpPr>
            <a:spLocks noGrp="1"/>
          </p:cNvSpPr>
          <p:nvPr>
            <p:ph type="title"/>
          </p:nvPr>
        </p:nvSpPr>
        <p:spPr/>
        <p:txBody>
          <a:bodyPr/>
          <a:lstStyle/>
          <a:p>
            <a:r>
              <a:rPr lang="en-US" dirty="0"/>
              <a:t>Romans 13:14</a:t>
            </a:r>
          </a:p>
        </p:txBody>
      </p:sp>
      <p:sp>
        <p:nvSpPr>
          <p:cNvPr id="3" name="Content Placeholder 2">
            <a:extLst>
              <a:ext uri="{FF2B5EF4-FFF2-40B4-BE49-F238E27FC236}">
                <a16:creationId xmlns:a16="http://schemas.microsoft.com/office/drawing/2014/main" id="{C7A69A74-1576-4D0B-9CEA-6241A0A9AAF4}"/>
              </a:ext>
            </a:extLst>
          </p:cNvPr>
          <p:cNvSpPr>
            <a:spLocks noGrp="1"/>
          </p:cNvSpPr>
          <p:nvPr>
            <p:ph idx="1"/>
          </p:nvPr>
        </p:nvSpPr>
        <p:spPr/>
        <p:txBody>
          <a:bodyPr>
            <a:normAutofit/>
          </a:bodyPr>
          <a:lstStyle/>
          <a:p>
            <a:pPr marL="0" indent="0">
              <a:buNone/>
            </a:pPr>
            <a:r>
              <a:rPr lang="en-US" sz="3600" dirty="0"/>
              <a:t>Instead, clothe yourself with the presence of the Lord Jesus Christ. And don’t let yourself think about ways to indulge your evil desires. </a:t>
            </a:r>
          </a:p>
        </p:txBody>
      </p:sp>
    </p:spTree>
    <p:extLst>
      <p:ext uri="{BB962C8B-B14F-4D97-AF65-F5344CB8AC3E}">
        <p14:creationId xmlns:p14="http://schemas.microsoft.com/office/powerpoint/2010/main" val="3792292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83BCD-5A47-4512-90A7-D1EECD9DCAE1}"/>
              </a:ext>
            </a:extLst>
          </p:cNvPr>
          <p:cNvSpPr>
            <a:spLocks noGrp="1"/>
          </p:cNvSpPr>
          <p:nvPr>
            <p:ph type="title"/>
          </p:nvPr>
        </p:nvSpPr>
        <p:spPr/>
        <p:txBody>
          <a:bodyPr/>
          <a:lstStyle/>
          <a:p>
            <a:r>
              <a:rPr lang="en-US" dirty="0"/>
              <a:t>Exodus 33:15-16</a:t>
            </a:r>
          </a:p>
        </p:txBody>
      </p:sp>
      <p:sp>
        <p:nvSpPr>
          <p:cNvPr id="3" name="Content Placeholder 2">
            <a:extLst>
              <a:ext uri="{FF2B5EF4-FFF2-40B4-BE49-F238E27FC236}">
                <a16:creationId xmlns:a16="http://schemas.microsoft.com/office/drawing/2014/main" id="{4AC4A218-DC2F-4822-A092-D40D211FDEB5}"/>
              </a:ext>
            </a:extLst>
          </p:cNvPr>
          <p:cNvSpPr>
            <a:spLocks noGrp="1"/>
          </p:cNvSpPr>
          <p:nvPr>
            <p:ph idx="1"/>
          </p:nvPr>
        </p:nvSpPr>
        <p:spPr/>
        <p:txBody>
          <a:bodyPr/>
          <a:lstStyle/>
          <a:p>
            <a:pPr marL="0" indent="0">
              <a:buNone/>
            </a:pPr>
            <a:r>
              <a:rPr lang="en-US" sz="3200" dirty="0"/>
              <a:t>Then Moses said, “If you don’t personally go with us, don’t make us leave this place. </a:t>
            </a:r>
          </a:p>
          <a:p>
            <a:pPr marL="0" indent="0">
              <a:buNone/>
            </a:pPr>
            <a:r>
              <a:rPr lang="en-US" sz="3200" dirty="0"/>
              <a:t>How will anyone know that you look favorably on me—on me and on your people—if you don’t go with us? For your presence among us sets your people and me apart from all other people on the earth.” </a:t>
            </a:r>
          </a:p>
          <a:p>
            <a:pPr marL="0" indent="0">
              <a:buNone/>
            </a:pPr>
            <a:endParaRPr lang="en-US" dirty="0"/>
          </a:p>
        </p:txBody>
      </p:sp>
    </p:spTree>
    <p:extLst>
      <p:ext uri="{BB962C8B-B14F-4D97-AF65-F5344CB8AC3E}">
        <p14:creationId xmlns:p14="http://schemas.microsoft.com/office/powerpoint/2010/main" val="3473121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68725-8564-466C-9800-2274F445838E}"/>
              </a:ext>
            </a:extLst>
          </p:cNvPr>
          <p:cNvSpPr>
            <a:spLocks noGrp="1"/>
          </p:cNvSpPr>
          <p:nvPr>
            <p:ph type="title"/>
          </p:nvPr>
        </p:nvSpPr>
        <p:spPr/>
        <p:txBody>
          <a:bodyPr/>
          <a:lstStyle/>
          <a:p>
            <a:r>
              <a:rPr lang="en-US" dirty="0"/>
              <a:t>Judges 16:20</a:t>
            </a:r>
          </a:p>
        </p:txBody>
      </p:sp>
      <p:sp>
        <p:nvSpPr>
          <p:cNvPr id="3" name="Content Placeholder 2">
            <a:extLst>
              <a:ext uri="{FF2B5EF4-FFF2-40B4-BE49-F238E27FC236}">
                <a16:creationId xmlns:a16="http://schemas.microsoft.com/office/drawing/2014/main" id="{275F6801-0F3A-498A-BD9A-BEF1F9C2EAAA}"/>
              </a:ext>
            </a:extLst>
          </p:cNvPr>
          <p:cNvSpPr>
            <a:spLocks noGrp="1"/>
          </p:cNvSpPr>
          <p:nvPr>
            <p:ph idx="1"/>
          </p:nvPr>
        </p:nvSpPr>
        <p:spPr/>
        <p:txBody>
          <a:bodyPr>
            <a:normAutofit/>
          </a:bodyPr>
          <a:lstStyle/>
          <a:p>
            <a:pPr marL="0" indent="0">
              <a:buNone/>
            </a:pPr>
            <a:r>
              <a:rPr lang="en-US" sz="4000" dirty="0"/>
              <a:t>Then she called, “Samson, the Philistines are upon you!” He awoke from his sleep and thought, “I’ll go out as before and shake myself free.” But he did not know that the LORD had left him.</a:t>
            </a:r>
          </a:p>
        </p:txBody>
      </p:sp>
    </p:spTree>
    <p:extLst>
      <p:ext uri="{BB962C8B-B14F-4D97-AF65-F5344CB8AC3E}">
        <p14:creationId xmlns:p14="http://schemas.microsoft.com/office/powerpoint/2010/main" val="3424948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3184</TotalTime>
  <Words>738</Words>
  <Application>Microsoft Office PowerPoint</Application>
  <PresentationFormat>Widescreen</PresentationFormat>
  <Paragraphs>73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WHAT’S IN YOUR WALLET?</vt:lpstr>
      <vt:lpstr>Top Ten Things You Should Never Leave Home Without</vt:lpstr>
      <vt:lpstr>Top Seven Things You Should Never Leave Home Without</vt:lpstr>
      <vt:lpstr>Five Things You Should Never Leave Home Without</vt:lpstr>
      <vt:lpstr>What do we never leave home without…</vt:lpstr>
      <vt:lpstr>POINT ONE</vt:lpstr>
      <vt:lpstr>Romans 13:14</vt:lpstr>
      <vt:lpstr>Exodus 33:15-16</vt:lpstr>
      <vt:lpstr>Judges 16:20</vt:lpstr>
      <vt:lpstr>POINT TWO</vt:lpstr>
      <vt:lpstr>LUKE 10:24-29</vt:lpstr>
      <vt:lpstr>LUKE 10:24-29</vt:lpstr>
      <vt:lpstr>POINT THREE</vt:lpstr>
      <vt:lpstr>MARK 13:48</vt:lpstr>
      <vt:lpstr>LUKE 6:12</vt:lpstr>
      <vt:lpstr>LUKE 6:28</vt:lpstr>
      <vt:lpstr>POINT FOUR</vt:lpstr>
      <vt:lpstr>Acts 13:2</vt:lpstr>
      <vt:lpstr>John 14:16-17</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YOUR WALLET?</dc:title>
  <dc:creator>Cynthia Thomas</dc:creator>
  <cp:lastModifiedBy>Douglas Martin</cp:lastModifiedBy>
  <cp:revision>10</cp:revision>
  <cp:lastPrinted>2019-03-06T14:51:21Z</cp:lastPrinted>
  <dcterms:created xsi:type="dcterms:W3CDTF">2019-03-02T21:15:36Z</dcterms:created>
  <dcterms:modified xsi:type="dcterms:W3CDTF">2019-03-12T18:25:13Z</dcterms:modified>
</cp:coreProperties>
</file>