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8" autoAdjust="0"/>
    <p:restoredTop sz="94660"/>
  </p:normalViewPr>
  <p:slideViewPr>
    <p:cSldViewPr snapToGrid="0">
      <p:cViewPr varScale="1">
        <p:scale>
          <a:sx n="99" d="100"/>
          <a:sy n="99" d="100"/>
        </p:scale>
        <p:origin x="31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ACA5F-15D1-404B-9C09-FCBCD89785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6864F0-C657-496F-8B4B-1733B9D2E4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191A9B-054B-414B-93EA-AF443FD5F9CC}"/>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17AD4D4C-3ABC-4324-AA7A-22CFF0C5F7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CF82E-3B8E-4A4C-ABEB-E1AB64224D17}"/>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402319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0FFF3-E3D9-4225-9803-1E643A0154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7E1624-2E39-4839-B667-FF954CBAE5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AB7983-6847-4F94-B8E1-08DFDDB990A0}"/>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5780D432-837B-454F-9094-CCFB0795C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29A09-9B6A-4648-AD9F-F241E7D6C567}"/>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44866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8F71D2-2784-4785-A648-5F9B20EA07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87290F-1BA8-475D-8157-5463442CFD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4BDEB9-E683-4022-B99D-19B694E448FC}"/>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9B056F35-A9A2-4428-8526-59C53BDF9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22F92-6AC1-4424-BB60-EF42CBF77089}"/>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171632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42EB-6F51-4D3A-99F2-422FC0981D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869CFC-589E-4B0B-89B6-CD58D376D95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6B5CD-C392-49AD-945B-324FE9A13BAB}"/>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ED53C9F9-261B-42AD-B31A-F76A809728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A3FBC8-A527-43E1-9578-A2B848B58899}"/>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201117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DDF91-E6FF-49D3-B378-C43DDC21F8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FF7927-F55D-40D5-93EC-6AFC127A08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BF50CD-89C2-4109-8C4B-C8F67FFB556C}"/>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5CE1D0A8-C038-47B5-A64C-DB2F53D8C7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61A138-618F-495D-9A18-7A0771365637}"/>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410152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EA6F-3BA6-4583-9E61-4F0505493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BE9CCB-B5DB-4438-8487-ED107F45EE5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403549-258F-43AF-AB5C-D1C1447408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786DFF-8B85-4D21-8541-39772A27B7B2}"/>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6" name="Footer Placeholder 5">
            <a:extLst>
              <a:ext uri="{FF2B5EF4-FFF2-40B4-BE49-F238E27FC236}">
                <a16:creationId xmlns:a16="http://schemas.microsoft.com/office/drawing/2014/main" id="{B369E342-D3D6-4606-8CAE-7ADC74081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9125CE-EC8D-4A97-9F8C-F3BD17174C7B}"/>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215275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D453-0A3C-47B3-83F7-05F4163A05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39A6A2-4951-4F8E-A81B-A8C6781D93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926CB9-F4B0-4662-ACD8-B6982312E6A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5C82EA-BDC4-4104-9A2A-686E15B6A1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6A4996B-AA7E-4CA2-9CE1-E8A535C4CD1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00C74C-38A0-4FAA-B957-4A88FDD6434C}"/>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8" name="Footer Placeholder 7">
            <a:extLst>
              <a:ext uri="{FF2B5EF4-FFF2-40B4-BE49-F238E27FC236}">
                <a16:creationId xmlns:a16="http://schemas.microsoft.com/office/drawing/2014/main" id="{5E6A7260-5829-4779-A8B5-DDC63B3A2D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F4B037-C10B-4268-B8DE-85C838168413}"/>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373266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03DA-4567-4BAB-BDE8-B380E67D23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F20A8-4292-4FED-95F7-7CE2D23D81FF}"/>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4" name="Footer Placeholder 3">
            <a:extLst>
              <a:ext uri="{FF2B5EF4-FFF2-40B4-BE49-F238E27FC236}">
                <a16:creationId xmlns:a16="http://schemas.microsoft.com/office/drawing/2014/main" id="{73D1CF40-C0FB-4616-8C01-05529C0B50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EA5F58-6F23-4F01-8577-5BF4EA5B0498}"/>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256623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ACF511-3175-4284-850E-304619598E41}"/>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3" name="Footer Placeholder 2">
            <a:extLst>
              <a:ext uri="{FF2B5EF4-FFF2-40B4-BE49-F238E27FC236}">
                <a16:creationId xmlns:a16="http://schemas.microsoft.com/office/drawing/2014/main" id="{27C18A5F-0D50-4AC2-8A78-516794A292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D931FE-D84D-41C9-B3D8-A266792E343B}"/>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230205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0578F-954D-4F34-9F7C-8F712FECAE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3D73D7-30E5-4E5F-8601-DE1BC8A65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F43F5-F122-4C63-B987-3EB0A912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D5F2B65-261E-413A-A0A9-9A6ECEA7E523}"/>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6" name="Footer Placeholder 5">
            <a:extLst>
              <a:ext uri="{FF2B5EF4-FFF2-40B4-BE49-F238E27FC236}">
                <a16:creationId xmlns:a16="http://schemas.microsoft.com/office/drawing/2014/main" id="{64D9A4F4-33F5-4E4E-986A-C8A941CAAD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C0E2A-1D15-4855-8B04-8DF0B3B1EFAA}"/>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78577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A473-027B-4E02-A4A3-C2FE5FFBBF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E840AA-7848-4ADE-8CC7-A32AAADFD7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D06918-1ACD-4C6E-A8E9-7D8B6D08B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8F9C39-2BFD-44E4-BE24-7C9900F3DEDC}"/>
              </a:ext>
            </a:extLst>
          </p:cNvPr>
          <p:cNvSpPr>
            <a:spLocks noGrp="1"/>
          </p:cNvSpPr>
          <p:nvPr>
            <p:ph type="dt" sz="half" idx="10"/>
          </p:nvPr>
        </p:nvSpPr>
        <p:spPr/>
        <p:txBody>
          <a:bodyPr/>
          <a:lstStyle/>
          <a:p>
            <a:fld id="{3F504F14-3E21-4DE3-873C-6B2107A82FF8}" type="datetimeFigureOut">
              <a:rPr lang="en-US" smtClean="0"/>
              <a:t>2/13/2019</a:t>
            </a:fld>
            <a:endParaRPr lang="en-US"/>
          </a:p>
        </p:txBody>
      </p:sp>
      <p:sp>
        <p:nvSpPr>
          <p:cNvPr id="6" name="Footer Placeholder 5">
            <a:extLst>
              <a:ext uri="{FF2B5EF4-FFF2-40B4-BE49-F238E27FC236}">
                <a16:creationId xmlns:a16="http://schemas.microsoft.com/office/drawing/2014/main" id="{908526C1-097E-4F25-9800-F4C8C04CEF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A85B75-BCD0-4D0A-8177-125F55F10521}"/>
              </a:ext>
            </a:extLst>
          </p:cNvPr>
          <p:cNvSpPr>
            <a:spLocks noGrp="1"/>
          </p:cNvSpPr>
          <p:nvPr>
            <p:ph type="sldNum" sz="quarter" idx="12"/>
          </p:nvPr>
        </p:nvSpPr>
        <p:spPr/>
        <p:txBody>
          <a:bodyPr/>
          <a:lstStyle/>
          <a:p>
            <a:fld id="{82388D10-A708-47EF-9A13-DA3C45D1BC36}" type="slidenum">
              <a:rPr lang="en-US" smtClean="0"/>
              <a:t>‹#›</a:t>
            </a:fld>
            <a:endParaRPr lang="en-US"/>
          </a:p>
        </p:txBody>
      </p:sp>
    </p:spTree>
    <p:extLst>
      <p:ext uri="{BB962C8B-B14F-4D97-AF65-F5344CB8AC3E}">
        <p14:creationId xmlns:p14="http://schemas.microsoft.com/office/powerpoint/2010/main" val="5740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476AAA-1F43-473D-B080-7008B3CDF5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106EF6-1D17-48F1-8375-855F10B54E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893F5-3A14-49EB-BDC2-747F770E9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04F14-3E21-4DE3-873C-6B2107A82FF8}" type="datetimeFigureOut">
              <a:rPr lang="en-US" smtClean="0"/>
              <a:t>2/13/2019</a:t>
            </a:fld>
            <a:endParaRPr lang="en-US"/>
          </a:p>
        </p:txBody>
      </p:sp>
      <p:sp>
        <p:nvSpPr>
          <p:cNvPr id="5" name="Footer Placeholder 4">
            <a:extLst>
              <a:ext uri="{FF2B5EF4-FFF2-40B4-BE49-F238E27FC236}">
                <a16:creationId xmlns:a16="http://schemas.microsoft.com/office/drawing/2014/main" id="{7BB90AA5-265F-4C9D-9A8F-A97C16C1DC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E7E5ED-7BAC-40B1-896E-1A5614D4DB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88D10-A708-47EF-9A13-DA3C45D1BC36}" type="slidenum">
              <a:rPr lang="en-US" smtClean="0"/>
              <a:t>‹#›</a:t>
            </a:fld>
            <a:endParaRPr lang="en-US"/>
          </a:p>
        </p:txBody>
      </p:sp>
    </p:spTree>
    <p:extLst>
      <p:ext uri="{BB962C8B-B14F-4D97-AF65-F5344CB8AC3E}">
        <p14:creationId xmlns:p14="http://schemas.microsoft.com/office/powerpoint/2010/main" val="1268878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43F3-31C1-45FC-8CCD-C5D8A1239B1A}"/>
              </a:ext>
            </a:extLst>
          </p:cNvPr>
          <p:cNvSpPr>
            <a:spLocks noGrp="1"/>
          </p:cNvSpPr>
          <p:nvPr>
            <p:ph type="ctrTitle"/>
          </p:nvPr>
        </p:nvSpPr>
        <p:spPr>
          <a:xfrm>
            <a:off x="1524000" y="1122363"/>
            <a:ext cx="9144000" cy="2387600"/>
          </a:xfrm>
        </p:spPr>
        <p:txBody>
          <a:bodyPr>
            <a:normAutofit/>
          </a:bodyPr>
          <a:lstStyle/>
          <a:p>
            <a:pPr algn="l"/>
            <a:r>
              <a:rPr lang="en-US" sz="4400" b="1" dirty="0"/>
              <a:t>REMEMBERING</a:t>
            </a:r>
            <a:r>
              <a:rPr lang="en-US" sz="4000" b="1" dirty="0"/>
              <a:t> WHAT GOD HAS DONE</a:t>
            </a:r>
          </a:p>
        </p:txBody>
      </p:sp>
      <p:sp>
        <p:nvSpPr>
          <p:cNvPr id="3" name="Subtitle 2">
            <a:extLst>
              <a:ext uri="{FF2B5EF4-FFF2-40B4-BE49-F238E27FC236}">
                <a16:creationId xmlns:a16="http://schemas.microsoft.com/office/drawing/2014/main" id="{857F29C8-E604-4305-B207-FEB1FFD2A32D}"/>
              </a:ext>
            </a:extLst>
          </p:cNvPr>
          <p:cNvSpPr>
            <a:spLocks noGrp="1"/>
          </p:cNvSpPr>
          <p:nvPr>
            <p:ph type="subTitle" idx="1"/>
          </p:nvPr>
        </p:nvSpPr>
        <p:spPr/>
        <p:txBody>
          <a:bodyPr>
            <a:normAutofit/>
          </a:bodyPr>
          <a:lstStyle/>
          <a:p>
            <a:pPr algn="l"/>
            <a:r>
              <a:rPr lang="en-US" sz="3200" dirty="0"/>
              <a:t>Joshua 4</a:t>
            </a:r>
          </a:p>
        </p:txBody>
      </p:sp>
    </p:spTree>
    <p:extLst>
      <p:ext uri="{BB962C8B-B14F-4D97-AF65-F5344CB8AC3E}">
        <p14:creationId xmlns:p14="http://schemas.microsoft.com/office/powerpoint/2010/main" val="3580670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lnSpcReduction="10000"/>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19 </a:t>
            </a:r>
            <a:r>
              <a:rPr lang="en-US" sz="3600" i="1" dirty="0"/>
              <a:t>On the tenth day of the first month the people went up from the Jordan and camped at Gilgal on the eastern border of Jericho. </a:t>
            </a:r>
            <a:r>
              <a:rPr lang="en-US" sz="3600" b="1" i="1" baseline="30000" dirty="0"/>
              <a:t>20 </a:t>
            </a:r>
            <a:r>
              <a:rPr lang="en-US" sz="3600" i="1" dirty="0"/>
              <a:t>And Joshua set up at Gilgal the twelve stones they had taken out of the Jordan. </a:t>
            </a:r>
            <a:r>
              <a:rPr lang="en-US" sz="3600" b="1" i="1" baseline="30000" dirty="0"/>
              <a:t>21 </a:t>
            </a:r>
            <a:r>
              <a:rPr lang="en-US" sz="3600" i="1" dirty="0"/>
              <a:t>He said to the Israelites, “In the future when your descendants ask their parents, ‘What do these stones mean?’ </a:t>
            </a:r>
            <a:endParaRPr lang="en-US" sz="3600" dirty="0"/>
          </a:p>
        </p:txBody>
      </p:sp>
    </p:spTree>
    <p:extLst>
      <p:ext uri="{BB962C8B-B14F-4D97-AF65-F5344CB8AC3E}">
        <p14:creationId xmlns:p14="http://schemas.microsoft.com/office/powerpoint/2010/main" val="194032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22 </a:t>
            </a:r>
            <a:r>
              <a:rPr lang="en-US" sz="3600" i="1" dirty="0"/>
              <a:t>tell them, ‘Israel crossed the Jordan on dry ground.’ </a:t>
            </a:r>
            <a:r>
              <a:rPr lang="en-US" sz="3600" b="1" i="1" baseline="30000" dirty="0"/>
              <a:t>23 </a:t>
            </a:r>
            <a:r>
              <a:rPr lang="en-US" sz="3600" i="1" dirty="0"/>
              <a:t>For the </a:t>
            </a:r>
            <a:r>
              <a:rPr lang="en-US" sz="3600" i="1" cap="small" dirty="0"/>
              <a:t>Lord</a:t>
            </a:r>
            <a:r>
              <a:rPr lang="en-US" sz="3600" i="1" dirty="0"/>
              <a:t> your God dried up the Jordan before you until you had crossed over. The </a:t>
            </a:r>
            <a:r>
              <a:rPr lang="en-US" sz="3600" i="1" cap="small" dirty="0"/>
              <a:t>Lord</a:t>
            </a:r>
            <a:r>
              <a:rPr lang="en-US" sz="3600" i="1" dirty="0"/>
              <a:t> your God did to the Jordan what he had done to the Red Sea when he dried it up before us until we had crossed over. </a:t>
            </a:r>
            <a:endParaRPr lang="en-US" sz="3600" dirty="0"/>
          </a:p>
        </p:txBody>
      </p:sp>
    </p:spTree>
    <p:extLst>
      <p:ext uri="{BB962C8B-B14F-4D97-AF65-F5344CB8AC3E}">
        <p14:creationId xmlns:p14="http://schemas.microsoft.com/office/powerpoint/2010/main" val="3524904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24 </a:t>
            </a:r>
            <a:r>
              <a:rPr lang="en-US" sz="3600" i="1" dirty="0"/>
              <a:t>He did this so that all the peoples of the earth might know that the hand of the </a:t>
            </a:r>
            <a:r>
              <a:rPr lang="en-US" sz="3600" i="1" cap="small" dirty="0"/>
              <a:t>Lord</a:t>
            </a:r>
            <a:r>
              <a:rPr lang="en-US" sz="3600" i="1" dirty="0"/>
              <a:t> is powerful and so that you might always fear the </a:t>
            </a:r>
            <a:r>
              <a:rPr lang="en-US" sz="3600" i="1" cap="small" dirty="0"/>
              <a:t>Lord</a:t>
            </a:r>
            <a:r>
              <a:rPr lang="en-US" sz="3600" i="1" dirty="0"/>
              <a:t> your God.”</a:t>
            </a:r>
            <a:endParaRPr lang="en-US" sz="3600" dirty="0"/>
          </a:p>
        </p:txBody>
      </p:sp>
    </p:spTree>
    <p:extLst>
      <p:ext uri="{BB962C8B-B14F-4D97-AF65-F5344CB8AC3E}">
        <p14:creationId xmlns:p14="http://schemas.microsoft.com/office/powerpoint/2010/main" val="10919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Point One: </a:t>
            </a:r>
          </a:p>
          <a:p>
            <a:pPr marL="0" indent="0" algn="ctr">
              <a:buNone/>
            </a:pPr>
            <a:endParaRPr lang="en-US" sz="3600" i="1" dirty="0"/>
          </a:p>
          <a:p>
            <a:pPr marL="0" indent="0" algn="ctr">
              <a:buNone/>
            </a:pPr>
            <a:endParaRPr lang="en-US" sz="3600" i="1" dirty="0"/>
          </a:p>
          <a:p>
            <a:pPr marL="0" indent="0" algn="ctr">
              <a:buNone/>
            </a:pPr>
            <a:r>
              <a:rPr lang="en-US" sz="4000" i="1" dirty="0"/>
              <a:t>We should always remember what God has done</a:t>
            </a:r>
          </a:p>
          <a:p>
            <a:pPr marL="0" indent="0" algn="ctr">
              <a:buNone/>
            </a:pPr>
            <a:endParaRPr lang="en-US" sz="3600" i="1" dirty="0"/>
          </a:p>
          <a:p>
            <a:pPr marL="0" indent="0" algn="ctr">
              <a:buNone/>
            </a:pPr>
            <a:endParaRPr lang="en-US" sz="3200" dirty="0"/>
          </a:p>
        </p:txBody>
      </p:sp>
    </p:spTree>
    <p:extLst>
      <p:ext uri="{BB962C8B-B14F-4D97-AF65-F5344CB8AC3E}">
        <p14:creationId xmlns:p14="http://schemas.microsoft.com/office/powerpoint/2010/main" val="2370336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sz="3200" dirty="0"/>
              <a:t>Point One: </a:t>
            </a:r>
            <a:r>
              <a:rPr lang="en-US" sz="3200" i="1" dirty="0"/>
              <a:t>We should always remember what God has done</a:t>
            </a:r>
          </a:p>
          <a:p>
            <a:pPr marL="0" indent="0" algn="ctr">
              <a:buNone/>
            </a:pPr>
            <a:endParaRPr lang="en-US" sz="3600" i="1" dirty="0"/>
          </a:p>
          <a:p>
            <a:pPr marL="0" indent="0" algn="ctr">
              <a:buNone/>
            </a:pPr>
            <a:endParaRPr lang="en-US" sz="3600" i="1" dirty="0"/>
          </a:p>
          <a:p>
            <a:pPr marL="0" indent="0" algn="ctr">
              <a:buNone/>
            </a:pPr>
            <a:r>
              <a:rPr lang="en-US" sz="4000" i="1" dirty="0"/>
              <a:t>The memorial stones were to be a reminder of their own personal experience.</a:t>
            </a:r>
          </a:p>
        </p:txBody>
      </p:sp>
    </p:spTree>
    <p:extLst>
      <p:ext uri="{BB962C8B-B14F-4D97-AF65-F5344CB8AC3E}">
        <p14:creationId xmlns:p14="http://schemas.microsoft.com/office/powerpoint/2010/main" val="260702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sz="3200" dirty="0"/>
              <a:t>Point One: </a:t>
            </a:r>
            <a:r>
              <a:rPr lang="en-US" sz="3200" i="1" dirty="0"/>
              <a:t>We should always remember what God has done</a:t>
            </a:r>
          </a:p>
          <a:p>
            <a:pPr marL="0" indent="0" algn="ctr">
              <a:buNone/>
            </a:pPr>
            <a:endParaRPr lang="en-US" sz="3600" i="1" dirty="0"/>
          </a:p>
          <a:p>
            <a:pPr marL="0" indent="0" algn="ctr">
              <a:buNone/>
            </a:pPr>
            <a:endParaRPr lang="en-US" sz="4000" i="1" dirty="0"/>
          </a:p>
          <a:p>
            <a:pPr marL="0" indent="0" algn="ctr">
              <a:buNone/>
            </a:pPr>
            <a:r>
              <a:rPr lang="en-US" sz="4000" i="1" dirty="0"/>
              <a:t>The memorial stones were to serve as a basis of sharing faith with their children.</a:t>
            </a:r>
          </a:p>
        </p:txBody>
      </p:sp>
    </p:spTree>
    <p:extLst>
      <p:ext uri="{BB962C8B-B14F-4D97-AF65-F5344CB8AC3E}">
        <p14:creationId xmlns:p14="http://schemas.microsoft.com/office/powerpoint/2010/main" val="3557769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sz="3200" dirty="0"/>
              <a:t>Point One: </a:t>
            </a:r>
            <a:r>
              <a:rPr lang="en-US" sz="3200" i="1" dirty="0"/>
              <a:t>We should always remember what God has done</a:t>
            </a:r>
          </a:p>
          <a:p>
            <a:pPr marL="0" indent="0" algn="ctr">
              <a:buNone/>
            </a:pPr>
            <a:endParaRPr lang="en-US" sz="3600" i="1" dirty="0"/>
          </a:p>
          <a:p>
            <a:pPr marL="0" indent="0" algn="ctr">
              <a:buNone/>
            </a:pPr>
            <a:endParaRPr lang="en-US" sz="3600" i="1" dirty="0"/>
          </a:p>
          <a:p>
            <a:pPr marL="0" indent="0" algn="ctr">
              <a:buNone/>
            </a:pPr>
            <a:r>
              <a:rPr lang="en-US" sz="4000" i="1" dirty="0"/>
              <a:t>The memorial stones were to be a signpost to a lost world.</a:t>
            </a:r>
          </a:p>
        </p:txBody>
      </p:sp>
    </p:spTree>
    <p:extLst>
      <p:ext uri="{BB962C8B-B14F-4D97-AF65-F5344CB8AC3E}">
        <p14:creationId xmlns:p14="http://schemas.microsoft.com/office/powerpoint/2010/main" val="95082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Point Two: </a:t>
            </a:r>
          </a:p>
          <a:p>
            <a:pPr marL="0" indent="0" algn="ctr">
              <a:buNone/>
            </a:pPr>
            <a:endParaRPr lang="en-US" sz="3600" i="1" dirty="0"/>
          </a:p>
          <a:p>
            <a:pPr marL="0" indent="0" algn="ctr">
              <a:buNone/>
            </a:pPr>
            <a:endParaRPr lang="en-US" sz="4000" i="1" dirty="0"/>
          </a:p>
          <a:p>
            <a:pPr marL="0" indent="0" algn="ctr">
              <a:buNone/>
            </a:pPr>
            <a:r>
              <a:rPr lang="en-US" sz="4000" i="1" dirty="0"/>
              <a:t>It’s a time of renewing personal commitment</a:t>
            </a:r>
            <a:endParaRPr lang="en-US" sz="4000" dirty="0"/>
          </a:p>
        </p:txBody>
      </p:sp>
    </p:spTree>
    <p:extLst>
      <p:ext uri="{BB962C8B-B14F-4D97-AF65-F5344CB8AC3E}">
        <p14:creationId xmlns:p14="http://schemas.microsoft.com/office/powerpoint/2010/main" val="1303286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Point Three: </a:t>
            </a:r>
          </a:p>
          <a:p>
            <a:pPr marL="0" indent="0" algn="ctr">
              <a:buNone/>
            </a:pPr>
            <a:endParaRPr lang="en-US" sz="3600" i="1" dirty="0"/>
          </a:p>
          <a:p>
            <a:pPr marL="0" indent="0" algn="ctr">
              <a:buNone/>
            </a:pPr>
            <a:endParaRPr lang="en-US" sz="3600" i="1" dirty="0"/>
          </a:p>
          <a:p>
            <a:pPr marL="0" indent="0" algn="ctr">
              <a:buNone/>
            </a:pPr>
            <a:r>
              <a:rPr lang="en-US" sz="4000" i="1" dirty="0"/>
              <a:t>It’s time to roll away old defeats</a:t>
            </a:r>
            <a:endParaRPr lang="en-US" sz="4000" dirty="0"/>
          </a:p>
        </p:txBody>
      </p:sp>
    </p:spTree>
    <p:extLst>
      <p:ext uri="{BB962C8B-B14F-4D97-AF65-F5344CB8AC3E}">
        <p14:creationId xmlns:p14="http://schemas.microsoft.com/office/powerpoint/2010/main" val="1294951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Conclusion: </a:t>
            </a:r>
          </a:p>
          <a:p>
            <a:pPr marL="0" indent="0" algn="ctr">
              <a:buNone/>
            </a:pPr>
            <a:endParaRPr lang="en-US" sz="3600" i="1" dirty="0"/>
          </a:p>
          <a:p>
            <a:pPr marL="0" indent="0" algn="ctr">
              <a:buNone/>
            </a:pPr>
            <a:endParaRPr lang="en-US" sz="3600" i="1" dirty="0"/>
          </a:p>
          <a:p>
            <a:pPr marL="0" indent="0" algn="ctr">
              <a:buNone/>
            </a:pPr>
            <a:r>
              <a:rPr lang="en-US" sz="4000" i="1" dirty="0"/>
              <a:t>The monument build with those twelve stones was to serve as a visible reminder of the faithfulness of God. </a:t>
            </a:r>
            <a:endParaRPr lang="en-US" sz="4000" dirty="0"/>
          </a:p>
        </p:txBody>
      </p:sp>
    </p:spTree>
    <p:extLst>
      <p:ext uri="{BB962C8B-B14F-4D97-AF65-F5344CB8AC3E}">
        <p14:creationId xmlns:p14="http://schemas.microsoft.com/office/powerpoint/2010/main" val="416738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dirty="0"/>
              <a:t>4 </a:t>
            </a:r>
            <a:r>
              <a:rPr lang="en-US" sz="3600" i="1" dirty="0"/>
              <a:t>When the whole nation had finished crossing the Jordan, the </a:t>
            </a:r>
            <a:r>
              <a:rPr lang="en-US" sz="3600" i="1" cap="small" dirty="0"/>
              <a:t>Lord</a:t>
            </a:r>
            <a:r>
              <a:rPr lang="en-US" sz="3600" i="1" dirty="0"/>
              <a:t> said to Joshua, </a:t>
            </a:r>
            <a:r>
              <a:rPr lang="en-US" sz="3600" b="1" i="1" baseline="30000" dirty="0"/>
              <a:t>2 </a:t>
            </a:r>
            <a:r>
              <a:rPr lang="en-US" sz="3600" i="1" dirty="0"/>
              <a:t>“Choose twelve men from among the people, one from each tribe, </a:t>
            </a:r>
            <a:endParaRPr lang="en-US" sz="3600" dirty="0"/>
          </a:p>
        </p:txBody>
      </p:sp>
    </p:spTree>
    <p:extLst>
      <p:ext uri="{BB962C8B-B14F-4D97-AF65-F5344CB8AC3E}">
        <p14:creationId xmlns:p14="http://schemas.microsoft.com/office/powerpoint/2010/main" val="2770351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Conclusion: </a:t>
            </a:r>
          </a:p>
          <a:p>
            <a:pPr marL="0" indent="0" algn="ctr">
              <a:buNone/>
            </a:pPr>
            <a:endParaRPr lang="en-US" sz="3600" i="1" dirty="0"/>
          </a:p>
          <a:p>
            <a:pPr marL="0" indent="0" algn="ctr">
              <a:buNone/>
            </a:pPr>
            <a:endParaRPr lang="en-US" sz="3600" i="1" dirty="0"/>
          </a:p>
          <a:p>
            <a:pPr marL="0" indent="0" algn="ctr">
              <a:buNone/>
            </a:pPr>
            <a:r>
              <a:rPr lang="en-US" sz="4000" i="1" dirty="0"/>
              <a:t>The monuments we build out of our own experiences serve as reminders to us of the faithfulness of God. </a:t>
            </a:r>
            <a:endParaRPr lang="en-US" sz="4000" dirty="0"/>
          </a:p>
        </p:txBody>
      </p:sp>
    </p:spTree>
    <p:extLst>
      <p:ext uri="{BB962C8B-B14F-4D97-AF65-F5344CB8AC3E}">
        <p14:creationId xmlns:p14="http://schemas.microsoft.com/office/powerpoint/2010/main" val="359680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3 </a:t>
            </a:r>
            <a:r>
              <a:rPr lang="en-US" sz="3600" i="1" dirty="0"/>
              <a:t>and tell them to take up twelve stones from the middle of the Jordan, from right where the priests are standing, and carry them over with you and put them down at the place where you stay tonight.”</a:t>
            </a:r>
            <a:endParaRPr lang="en-US" sz="3600" dirty="0"/>
          </a:p>
        </p:txBody>
      </p:sp>
    </p:spTree>
    <p:extLst>
      <p:ext uri="{BB962C8B-B14F-4D97-AF65-F5344CB8AC3E}">
        <p14:creationId xmlns:p14="http://schemas.microsoft.com/office/powerpoint/2010/main" val="412942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4 </a:t>
            </a:r>
            <a:r>
              <a:rPr lang="en-US" sz="3600" i="1" dirty="0"/>
              <a:t>So Joshua called together the twelve men he had appointed from the Israelites, one from each tribe, </a:t>
            </a:r>
            <a:r>
              <a:rPr lang="en-US" sz="3600" b="1" i="1" baseline="30000" dirty="0"/>
              <a:t>5 </a:t>
            </a:r>
            <a:r>
              <a:rPr lang="en-US" sz="3600" i="1" dirty="0"/>
              <a:t>and said to them, “Go over before the ark of the </a:t>
            </a:r>
            <a:r>
              <a:rPr lang="en-US" sz="3600" i="1" cap="small" dirty="0"/>
              <a:t>Lord</a:t>
            </a:r>
            <a:r>
              <a:rPr lang="en-US" sz="3600" i="1" dirty="0"/>
              <a:t> your God into the middle of the Jordan. Each of you is to take up a stone on his shoulder, according to the number of the tribes of the Israelites, </a:t>
            </a:r>
            <a:endParaRPr lang="en-US" sz="3600" dirty="0"/>
          </a:p>
        </p:txBody>
      </p:sp>
    </p:spTree>
    <p:extLst>
      <p:ext uri="{BB962C8B-B14F-4D97-AF65-F5344CB8AC3E}">
        <p14:creationId xmlns:p14="http://schemas.microsoft.com/office/powerpoint/2010/main" val="676088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6 </a:t>
            </a:r>
            <a:r>
              <a:rPr lang="en-US" sz="3600" i="1" dirty="0"/>
              <a:t>to serve as a sign among you. In the future, when your children ask you, ‘What do these stones mean?’ </a:t>
            </a:r>
            <a:endParaRPr lang="en-US" sz="3600" dirty="0"/>
          </a:p>
        </p:txBody>
      </p:sp>
    </p:spTree>
    <p:extLst>
      <p:ext uri="{BB962C8B-B14F-4D97-AF65-F5344CB8AC3E}">
        <p14:creationId xmlns:p14="http://schemas.microsoft.com/office/powerpoint/2010/main" val="392446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7 </a:t>
            </a:r>
            <a:r>
              <a:rPr lang="en-US" sz="3600" i="1" dirty="0"/>
              <a:t>tell them that the flow of the Jordan was cut off before the ark of the covenant of the </a:t>
            </a:r>
            <a:r>
              <a:rPr lang="en-US" sz="3600" i="1" cap="small" dirty="0"/>
              <a:t>Lord</a:t>
            </a:r>
            <a:r>
              <a:rPr lang="en-US" sz="3600" i="1" dirty="0"/>
              <a:t>. When it crossed the Jordan, the waters of the Jordan were cut off. These stones are to be a memorial to the people of Israel forever.”</a:t>
            </a:r>
            <a:endParaRPr lang="en-US" sz="3600" dirty="0"/>
          </a:p>
        </p:txBody>
      </p:sp>
    </p:spTree>
    <p:extLst>
      <p:ext uri="{BB962C8B-B14F-4D97-AF65-F5344CB8AC3E}">
        <p14:creationId xmlns:p14="http://schemas.microsoft.com/office/powerpoint/2010/main" val="297957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8 </a:t>
            </a:r>
            <a:r>
              <a:rPr lang="en-US" sz="3600" i="1" dirty="0"/>
              <a:t>So the Israelites did as Joshua commanded them. They took twelve stones from the middle of the Jordan, according to the number of the tribes of the Israelites, as the </a:t>
            </a:r>
            <a:r>
              <a:rPr lang="en-US" sz="3600" i="1" cap="small" dirty="0"/>
              <a:t>Lord</a:t>
            </a:r>
            <a:r>
              <a:rPr lang="en-US" sz="3600" i="1" dirty="0"/>
              <a:t> had told Joshua; and they carried them over with them to their camp, where they put them down. </a:t>
            </a:r>
            <a:endParaRPr lang="en-US" sz="3600" dirty="0"/>
          </a:p>
        </p:txBody>
      </p:sp>
    </p:spTree>
    <p:extLst>
      <p:ext uri="{BB962C8B-B14F-4D97-AF65-F5344CB8AC3E}">
        <p14:creationId xmlns:p14="http://schemas.microsoft.com/office/powerpoint/2010/main" val="1841023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15 </a:t>
            </a:r>
            <a:r>
              <a:rPr lang="en-US" sz="3600" i="1" dirty="0"/>
              <a:t>Then the </a:t>
            </a:r>
            <a:r>
              <a:rPr lang="en-US" sz="3600" i="1" cap="small" dirty="0"/>
              <a:t>Lord</a:t>
            </a:r>
            <a:r>
              <a:rPr lang="en-US" sz="3600" i="1" dirty="0"/>
              <a:t> said to Joshua, </a:t>
            </a:r>
            <a:r>
              <a:rPr lang="en-US" sz="3600" b="1" i="1" baseline="30000" dirty="0"/>
              <a:t>16 </a:t>
            </a:r>
            <a:r>
              <a:rPr lang="en-US" sz="3600" i="1" dirty="0"/>
              <a:t>“Command the priests carrying the ark of the covenant law to come up out of the Jordan.”</a:t>
            </a:r>
            <a:endParaRPr lang="en-US" sz="3600" dirty="0"/>
          </a:p>
          <a:p>
            <a:pPr marL="0" indent="0" algn="ctr">
              <a:buNone/>
            </a:pPr>
            <a:r>
              <a:rPr lang="en-US" sz="3600" b="1" i="1" baseline="30000" dirty="0"/>
              <a:t>17 </a:t>
            </a:r>
            <a:r>
              <a:rPr lang="en-US" sz="3600" i="1" dirty="0"/>
              <a:t>So Joshua commanded the priests, “Come up out of the Jordan.”</a:t>
            </a:r>
            <a:endParaRPr lang="en-US" sz="3600" dirty="0"/>
          </a:p>
        </p:txBody>
      </p:sp>
    </p:spTree>
    <p:extLst>
      <p:ext uri="{BB962C8B-B14F-4D97-AF65-F5344CB8AC3E}">
        <p14:creationId xmlns:p14="http://schemas.microsoft.com/office/powerpoint/2010/main" val="875090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alpha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26E-52FE-4E32-843E-51A0EB632E08}"/>
              </a:ext>
            </a:extLst>
          </p:cNvPr>
          <p:cNvSpPr>
            <a:spLocks noGrp="1"/>
          </p:cNvSpPr>
          <p:nvPr>
            <p:ph type="title"/>
          </p:nvPr>
        </p:nvSpPr>
        <p:spPr/>
        <p:txBody>
          <a:bodyPr/>
          <a:lstStyle/>
          <a:p>
            <a:r>
              <a:rPr lang="en-US" sz="4800" b="1" dirty="0"/>
              <a:t>REMEMBERING</a:t>
            </a:r>
            <a:r>
              <a:rPr lang="en-US" b="1" dirty="0"/>
              <a:t> WHAT GOD HAS DONE</a:t>
            </a:r>
            <a:endParaRPr lang="en-US" dirty="0"/>
          </a:p>
        </p:txBody>
      </p:sp>
      <p:sp>
        <p:nvSpPr>
          <p:cNvPr id="3" name="Content Placeholder 2">
            <a:extLst>
              <a:ext uri="{FF2B5EF4-FFF2-40B4-BE49-F238E27FC236}">
                <a16:creationId xmlns:a16="http://schemas.microsoft.com/office/drawing/2014/main" id="{A2459A4C-951B-4885-87D1-2D6FA33B3B9A}"/>
              </a:ext>
            </a:extLst>
          </p:cNvPr>
          <p:cNvSpPr>
            <a:spLocks noGrp="1"/>
          </p:cNvSpPr>
          <p:nvPr>
            <p:ph idx="1"/>
          </p:nvPr>
        </p:nvSpPr>
        <p:spPr/>
        <p:txBody>
          <a:bodyPr>
            <a:normAutofit/>
          </a:bodyPr>
          <a:lstStyle/>
          <a:p>
            <a:pPr marL="0" indent="0">
              <a:buNone/>
            </a:pPr>
            <a:r>
              <a:rPr lang="en-US" i="1" dirty="0"/>
              <a:t>Joshua 4:1-8, 15-24 (NIV)</a:t>
            </a:r>
            <a:endParaRPr lang="en-US" dirty="0"/>
          </a:p>
          <a:p>
            <a:pPr marL="0" indent="0">
              <a:buNone/>
            </a:pPr>
            <a:endParaRPr lang="en-US" b="1" i="1" dirty="0"/>
          </a:p>
          <a:p>
            <a:pPr marL="0" indent="0" algn="ctr">
              <a:buNone/>
            </a:pPr>
            <a:r>
              <a:rPr lang="en-US" sz="3600" b="1" i="1" baseline="30000" dirty="0"/>
              <a:t>18 </a:t>
            </a:r>
            <a:r>
              <a:rPr lang="en-US" sz="3600" i="1" dirty="0"/>
              <a:t>And the priests came up out of the river carrying the ark of the covenant of the </a:t>
            </a:r>
            <a:r>
              <a:rPr lang="en-US" sz="3600" i="1" cap="small" dirty="0"/>
              <a:t>Lord</a:t>
            </a:r>
            <a:r>
              <a:rPr lang="en-US" sz="3600" i="1" dirty="0"/>
              <a:t>. No sooner had they set their feet on the dry ground than the waters of the Jordan returned to their place and ran at flood stage as before.</a:t>
            </a:r>
            <a:endParaRPr lang="en-US" sz="3600" dirty="0"/>
          </a:p>
        </p:txBody>
      </p:sp>
    </p:spTree>
    <p:extLst>
      <p:ext uri="{BB962C8B-B14F-4D97-AF65-F5344CB8AC3E}">
        <p14:creationId xmlns:p14="http://schemas.microsoft.com/office/powerpoint/2010/main" val="3230931340"/>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341</Words>
  <Application>Microsoft Office PowerPoint</Application>
  <PresentationFormat>Widescreen</PresentationFormat>
  <Paragraphs>87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lpstr>REMEMBERING WHAT GOD HAS DONE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WHAT GOD HAS DONE</dc:title>
  <dc:creator>bryan thomas</dc:creator>
  <cp:lastModifiedBy>bryan thomas</cp:lastModifiedBy>
  <cp:revision>16</cp:revision>
  <dcterms:created xsi:type="dcterms:W3CDTF">2019-02-13T08:33:15Z</dcterms:created>
  <dcterms:modified xsi:type="dcterms:W3CDTF">2019-02-13T14:39:02Z</dcterms:modified>
</cp:coreProperties>
</file>