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6" r:id="rId3"/>
    <p:sldId id="275" r:id="rId4"/>
    <p:sldId id="274" r:id="rId5"/>
    <p:sldId id="273" r:id="rId6"/>
    <p:sldId id="272" r:id="rId7"/>
    <p:sldId id="257" r:id="rId8"/>
    <p:sldId id="258" r:id="rId9"/>
    <p:sldId id="259" r:id="rId10"/>
    <p:sldId id="260" r:id="rId11"/>
    <p:sldId id="261" r:id="rId12"/>
    <p:sldId id="262" r:id="rId13"/>
    <p:sldId id="263" r:id="rId14"/>
    <p:sldId id="264" r:id="rId15"/>
    <p:sldId id="277" r:id="rId16"/>
    <p:sldId id="265" r:id="rId17"/>
    <p:sldId id="266" r:id="rId18"/>
    <p:sldId id="267" r:id="rId19"/>
    <p:sldId id="268" r:id="rId20"/>
    <p:sldId id="269" r:id="rId21"/>
    <p:sldId id="270" r:id="rId22"/>
    <p:sldId id="271" r:id="rId23"/>
    <p:sldId id="278" r:id="rId24"/>
  </p:sldIdLst>
  <p:sldSz cx="12192000" cy="6858000"/>
  <p:notesSz cx="7102475" cy="89725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2/6/2019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3C528-DCB7-420B-8EC9-553B27FB8CDB}"/>
              </a:ext>
            </a:extLst>
          </p:cNvPr>
          <p:cNvSpPr>
            <a:spLocks noGrp="1"/>
          </p:cNvSpPr>
          <p:nvPr>
            <p:ph type="ctrTitle"/>
          </p:nvPr>
        </p:nvSpPr>
        <p:spPr/>
        <p:txBody>
          <a:bodyPr/>
          <a:lstStyle/>
          <a:p>
            <a:r>
              <a:rPr lang="en-US" dirty="0"/>
              <a:t>LISTEN</a:t>
            </a:r>
          </a:p>
        </p:txBody>
      </p:sp>
      <p:sp>
        <p:nvSpPr>
          <p:cNvPr id="3" name="Subtitle 2">
            <a:extLst>
              <a:ext uri="{FF2B5EF4-FFF2-40B4-BE49-F238E27FC236}">
                <a16:creationId xmlns:a16="http://schemas.microsoft.com/office/drawing/2014/main" id="{CEC6D092-1BE8-41EE-B5D9-3B53236A7B5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89833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98F44-B293-4397-8AB9-456846316DB4}"/>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C969FDDD-AACE-4C51-BF13-C02757B2EBF9}"/>
              </a:ext>
            </a:extLst>
          </p:cNvPr>
          <p:cNvSpPr>
            <a:spLocks noGrp="1"/>
          </p:cNvSpPr>
          <p:nvPr>
            <p:ph idx="1"/>
          </p:nvPr>
        </p:nvSpPr>
        <p:spPr/>
        <p:txBody>
          <a:bodyPr>
            <a:normAutofit/>
          </a:bodyPr>
          <a:lstStyle/>
          <a:p>
            <a:pPr marL="0" indent="0">
              <a:buNone/>
            </a:pPr>
            <a:r>
              <a:rPr lang="en-US" sz="4000" dirty="0"/>
              <a:t>Come near, you nations, and </a:t>
            </a:r>
            <a:r>
              <a:rPr lang="en-US" sz="4000" b="1" dirty="0"/>
              <a:t>listen</a:t>
            </a:r>
            <a:r>
              <a:rPr lang="en-US" sz="4000" dirty="0"/>
              <a:t>; pay attention, you peoples! Let the earth hear, and all that is in it, the world, and all that comes out of it!  Isaiah 34:1</a:t>
            </a:r>
          </a:p>
        </p:txBody>
      </p:sp>
    </p:spTree>
    <p:extLst>
      <p:ext uri="{BB962C8B-B14F-4D97-AF65-F5344CB8AC3E}">
        <p14:creationId xmlns:p14="http://schemas.microsoft.com/office/powerpoint/2010/main" val="2419963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FA238-4C23-4253-830D-107E1A7278C4}"/>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4967EB6E-B048-4990-9F6B-8049BAB9BF93}"/>
              </a:ext>
            </a:extLst>
          </p:cNvPr>
          <p:cNvSpPr>
            <a:spLocks noGrp="1"/>
          </p:cNvSpPr>
          <p:nvPr>
            <p:ph idx="1"/>
          </p:nvPr>
        </p:nvSpPr>
        <p:spPr/>
        <p:txBody>
          <a:bodyPr>
            <a:normAutofit/>
          </a:bodyPr>
          <a:lstStyle/>
          <a:p>
            <a:pPr marL="0" indent="0">
              <a:buNone/>
            </a:pPr>
            <a:r>
              <a:rPr lang="en-US" sz="4000" dirty="0"/>
              <a:t>Jesus called the crowd to him and said, “</a:t>
            </a:r>
            <a:r>
              <a:rPr lang="en-US" sz="4000" b="1" dirty="0"/>
              <a:t>Listen</a:t>
            </a:r>
            <a:r>
              <a:rPr lang="en-US" sz="4000" dirty="0"/>
              <a:t> and understand.  Matthew 15:10</a:t>
            </a:r>
          </a:p>
        </p:txBody>
      </p:sp>
    </p:spTree>
    <p:extLst>
      <p:ext uri="{BB962C8B-B14F-4D97-AF65-F5344CB8AC3E}">
        <p14:creationId xmlns:p14="http://schemas.microsoft.com/office/powerpoint/2010/main" val="1084876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D8D1E-CF72-4669-A983-887FA928057B}"/>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63A4856E-EA44-4BEA-B948-1FBDF2588F2B}"/>
              </a:ext>
            </a:extLst>
          </p:cNvPr>
          <p:cNvSpPr>
            <a:spLocks noGrp="1"/>
          </p:cNvSpPr>
          <p:nvPr>
            <p:ph idx="1"/>
          </p:nvPr>
        </p:nvSpPr>
        <p:spPr/>
        <p:txBody>
          <a:bodyPr>
            <a:normAutofit lnSpcReduction="10000"/>
          </a:bodyPr>
          <a:lstStyle/>
          <a:p>
            <a:pPr marL="0" indent="0">
              <a:buNone/>
            </a:pPr>
            <a:r>
              <a:rPr lang="en-US" dirty="0"/>
              <a:t> </a:t>
            </a:r>
            <a:r>
              <a:rPr lang="en-US" sz="4000" dirty="0"/>
              <a:t>While he was still speaking, a bright cloud covered them, and a voice from the cloud said, “This is my Son, whom I love; with him I am well pleased. </a:t>
            </a:r>
            <a:r>
              <a:rPr lang="en-US" sz="4000" b="1" dirty="0"/>
              <a:t>Listen</a:t>
            </a:r>
            <a:r>
              <a:rPr lang="en-US" sz="4000" dirty="0"/>
              <a:t> to him!”  </a:t>
            </a:r>
          </a:p>
          <a:p>
            <a:pPr marL="0" indent="0">
              <a:buNone/>
            </a:pPr>
            <a:r>
              <a:rPr lang="en-US" sz="4000" dirty="0"/>
              <a:t>Matthew 17:5</a:t>
            </a:r>
          </a:p>
        </p:txBody>
      </p:sp>
    </p:spTree>
    <p:extLst>
      <p:ext uri="{BB962C8B-B14F-4D97-AF65-F5344CB8AC3E}">
        <p14:creationId xmlns:p14="http://schemas.microsoft.com/office/powerpoint/2010/main" val="904568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FDFB3-6D0E-4DB9-9374-F520172AAFDA}"/>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5BA481E1-91B1-40DB-B952-4C0277AD7EA1}"/>
              </a:ext>
            </a:extLst>
          </p:cNvPr>
          <p:cNvSpPr>
            <a:spLocks noGrp="1"/>
          </p:cNvSpPr>
          <p:nvPr>
            <p:ph idx="1"/>
          </p:nvPr>
        </p:nvSpPr>
        <p:spPr/>
        <p:txBody>
          <a:bodyPr>
            <a:normAutofit/>
          </a:bodyPr>
          <a:lstStyle/>
          <a:p>
            <a:pPr marL="0" indent="0">
              <a:buNone/>
            </a:pPr>
            <a:r>
              <a:rPr lang="en-US" sz="4000" dirty="0"/>
              <a:t>My sheep </a:t>
            </a:r>
            <a:r>
              <a:rPr lang="en-US" sz="4000" b="1" dirty="0"/>
              <a:t>listen</a:t>
            </a:r>
            <a:r>
              <a:rPr lang="en-US" sz="4000" dirty="0"/>
              <a:t> to my voice; I know them, and they follow me. </a:t>
            </a:r>
          </a:p>
          <a:p>
            <a:pPr marL="0" indent="0">
              <a:buNone/>
            </a:pPr>
            <a:r>
              <a:rPr lang="en-US" sz="4000" dirty="0"/>
              <a:t>John 10:27</a:t>
            </a:r>
          </a:p>
        </p:txBody>
      </p:sp>
    </p:spTree>
    <p:extLst>
      <p:ext uri="{BB962C8B-B14F-4D97-AF65-F5344CB8AC3E}">
        <p14:creationId xmlns:p14="http://schemas.microsoft.com/office/powerpoint/2010/main" val="2702940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0A1F-A262-4D4B-A5DB-F3591E9BC63B}"/>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752CF506-4A55-4CC4-94DD-7BBED4A71AB5}"/>
              </a:ext>
            </a:extLst>
          </p:cNvPr>
          <p:cNvSpPr>
            <a:spLocks noGrp="1"/>
          </p:cNvSpPr>
          <p:nvPr>
            <p:ph idx="1"/>
          </p:nvPr>
        </p:nvSpPr>
        <p:spPr>
          <a:xfrm>
            <a:off x="2589212" y="1615735"/>
            <a:ext cx="8915400" cy="5033639"/>
          </a:xfrm>
        </p:spPr>
        <p:txBody>
          <a:bodyPr>
            <a:normAutofit fontScale="77500" lnSpcReduction="20000"/>
          </a:bodyPr>
          <a:lstStyle/>
          <a:p>
            <a:r>
              <a:rPr lang="en-US" sz="3900" b="1" dirty="0"/>
              <a:t>19</a:t>
            </a:r>
            <a:r>
              <a:rPr lang="en-US" sz="3900" dirty="0"/>
              <a:t> My dear brothers and sisters, take note of this: Everyone should be quick to listen, slow to speak and slow to become angry, </a:t>
            </a:r>
          </a:p>
          <a:p>
            <a:r>
              <a:rPr lang="en-US" sz="3900" b="1" dirty="0"/>
              <a:t>20</a:t>
            </a:r>
            <a:r>
              <a:rPr lang="en-US" sz="3900" dirty="0"/>
              <a:t> because human anger does not produce the righteousness that God desires. </a:t>
            </a:r>
          </a:p>
          <a:p>
            <a:r>
              <a:rPr lang="en-US" sz="3900" b="1" dirty="0"/>
              <a:t>21</a:t>
            </a:r>
            <a:r>
              <a:rPr lang="en-US" sz="3900" dirty="0"/>
              <a:t> Therefore, get rid of all moral filth and the evil that is so prevalent and humbly accept the word planted in you, which can save you. </a:t>
            </a:r>
          </a:p>
          <a:p>
            <a:r>
              <a:rPr lang="en-US" sz="3900" b="1" dirty="0"/>
              <a:t>22</a:t>
            </a:r>
            <a:r>
              <a:rPr lang="en-US" sz="3900" dirty="0"/>
              <a:t> Do not merely listen to the word, and so deceive yourselves. Do what it says. </a:t>
            </a:r>
          </a:p>
          <a:p>
            <a:endParaRPr lang="en-US" dirty="0"/>
          </a:p>
        </p:txBody>
      </p:sp>
    </p:spTree>
    <p:extLst>
      <p:ext uri="{BB962C8B-B14F-4D97-AF65-F5344CB8AC3E}">
        <p14:creationId xmlns:p14="http://schemas.microsoft.com/office/powerpoint/2010/main" val="693154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0A1F-A262-4D4B-A5DB-F3591E9BC63B}"/>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752CF506-4A55-4CC4-94DD-7BBED4A71AB5}"/>
              </a:ext>
            </a:extLst>
          </p:cNvPr>
          <p:cNvSpPr>
            <a:spLocks noGrp="1"/>
          </p:cNvSpPr>
          <p:nvPr>
            <p:ph idx="1"/>
          </p:nvPr>
        </p:nvSpPr>
        <p:spPr>
          <a:xfrm>
            <a:off x="2589212" y="1349406"/>
            <a:ext cx="8915400" cy="5264458"/>
          </a:xfrm>
        </p:spPr>
        <p:txBody>
          <a:bodyPr>
            <a:normAutofit fontScale="85000" lnSpcReduction="20000"/>
          </a:bodyPr>
          <a:lstStyle/>
          <a:p>
            <a:r>
              <a:rPr lang="en-US" sz="3900" b="1" dirty="0"/>
              <a:t>23</a:t>
            </a:r>
            <a:r>
              <a:rPr lang="en-US" sz="3900" dirty="0"/>
              <a:t> Anyone who listens to the word but does not do what it says is like someone who looks at his face in a mirror </a:t>
            </a:r>
          </a:p>
          <a:p>
            <a:r>
              <a:rPr lang="en-US" sz="3900" b="1" dirty="0"/>
              <a:t>24</a:t>
            </a:r>
            <a:r>
              <a:rPr lang="en-US" sz="3900" dirty="0"/>
              <a:t> and, after looking at himself, goes away and immediately forgets what he looks like. </a:t>
            </a:r>
          </a:p>
          <a:p>
            <a:r>
              <a:rPr lang="en-US" sz="3900" b="1" dirty="0"/>
              <a:t>25</a:t>
            </a:r>
            <a:r>
              <a:rPr lang="en-US" sz="3900" dirty="0"/>
              <a:t> But whoever looks intently into the perfect law that gives freedom, and continues in it—not forgetting what they have heard, but doing it—they will be blessed in what they do.  James 1:19-25</a:t>
            </a:r>
          </a:p>
          <a:p>
            <a:endParaRPr lang="en-US" dirty="0"/>
          </a:p>
        </p:txBody>
      </p:sp>
    </p:spTree>
    <p:extLst>
      <p:ext uri="{BB962C8B-B14F-4D97-AF65-F5344CB8AC3E}">
        <p14:creationId xmlns:p14="http://schemas.microsoft.com/office/powerpoint/2010/main" val="108895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6CF60-E180-4A8B-85BA-13E45348FF30}"/>
              </a:ext>
            </a:extLst>
          </p:cNvPr>
          <p:cNvSpPr>
            <a:spLocks noGrp="1"/>
          </p:cNvSpPr>
          <p:nvPr>
            <p:ph type="title"/>
          </p:nvPr>
        </p:nvSpPr>
        <p:spPr/>
        <p:txBody>
          <a:bodyPr/>
          <a:lstStyle/>
          <a:p>
            <a:r>
              <a:rPr lang="en-US" dirty="0"/>
              <a:t>LISTEN</a:t>
            </a:r>
          </a:p>
        </p:txBody>
      </p:sp>
      <p:sp>
        <p:nvSpPr>
          <p:cNvPr id="3" name="Content Placeholder 2">
            <a:extLst>
              <a:ext uri="{FF2B5EF4-FFF2-40B4-BE49-F238E27FC236}">
                <a16:creationId xmlns:a16="http://schemas.microsoft.com/office/drawing/2014/main" id="{C45E981F-5ED0-4B9E-9481-3EF1037238C0}"/>
              </a:ext>
            </a:extLst>
          </p:cNvPr>
          <p:cNvSpPr>
            <a:spLocks noGrp="1"/>
          </p:cNvSpPr>
          <p:nvPr>
            <p:ph idx="1"/>
          </p:nvPr>
        </p:nvSpPr>
        <p:spPr>
          <a:xfrm>
            <a:off x="2589212" y="1216241"/>
            <a:ext cx="8915400" cy="5495277"/>
          </a:xfrm>
        </p:spPr>
        <p:txBody>
          <a:bodyPr>
            <a:noAutofit/>
          </a:bodyPr>
          <a:lstStyle/>
          <a:p>
            <a:r>
              <a:rPr lang="en-US" sz="4000" b="1" dirty="0"/>
              <a:t>L</a:t>
            </a:r>
            <a:r>
              <a:rPr lang="en-US" sz="4000" dirty="0"/>
              <a:t>ean close and be attentive to every word.</a:t>
            </a:r>
          </a:p>
          <a:p>
            <a:r>
              <a:rPr lang="en-US" sz="4000" dirty="0"/>
              <a:t>I</a:t>
            </a:r>
          </a:p>
          <a:p>
            <a:r>
              <a:rPr lang="en-US" sz="4000" dirty="0"/>
              <a:t>S</a:t>
            </a:r>
          </a:p>
          <a:p>
            <a:r>
              <a:rPr lang="en-US" sz="4000" dirty="0"/>
              <a:t>T</a:t>
            </a:r>
          </a:p>
          <a:p>
            <a:r>
              <a:rPr lang="en-US" sz="4000" dirty="0"/>
              <a:t>E</a:t>
            </a:r>
          </a:p>
          <a:p>
            <a:r>
              <a:rPr lang="en-US" sz="4000" dirty="0"/>
              <a:t>N</a:t>
            </a:r>
          </a:p>
        </p:txBody>
      </p:sp>
    </p:spTree>
    <p:extLst>
      <p:ext uri="{BB962C8B-B14F-4D97-AF65-F5344CB8AC3E}">
        <p14:creationId xmlns:p14="http://schemas.microsoft.com/office/powerpoint/2010/main" val="3468568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D9048-05F2-4F46-A641-E91A0292ECFB}"/>
              </a:ext>
            </a:extLst>
          </p:cNvPr>
          <p:cNvSpPr>
            <a:spLocks noGrp="1"/>
          </p:cNvSpPr>
          <p:nvPr>
            <p:ph type="title"/>
          </p:nvPr>
        </p:nvSpPr>
        <p:spPr/>
        <p:txBody>
          <a:bodyPr/>
          <a:lstStyle/>
          <a:p>
            <a:r>
              <a:rPr lang="en-US" dirty="0"/>
              <a:t>LISTEN</a:t>
            </a:r>
          </a:p>
        </p:txBody>
      </p:sp>
      <p:sp>
        <p:nvSpPr>
          <p:cNvPr id="3" name="Content Placeholder 2">
            <a:extLst>
              <a:ext uri="{FF2B5EF4-FFF2-40B4-BE49-F238E27FC236}">
                <a16:creationId xmlns:a16="http://schemas.microsoft.com/office/drawing/2014/main" id="{379000FF-7EA9-4E94-B321-910B843BAE7B}"/>
              </a:ext>
            </a:extLst>
          </p:cNvPr>
          <p:cNvSpPr>
            <a:spLocks noGrp="1"/>
          </p:cNvSpPr>
          <p:nvPr>
            <p:ph idx="1"/>
          </p:nvPr>
        </p:nvSpPr>
        <p:spPr>
          <a:xfrm>
            <a:off x="2589212" y="1198485"/>
            <a:ext cx="8915400" cy="5548544"/>
          </a:xfrm>
        </p:spPr>
        <p:txBody>
          <a:bodyPr>
            <a:noAutofit/>
          </a:bodyPr>
          <a:lstStyle/>
          <a:p>
            <a:r>
              <a:rPr lang="en-US" sz="3600" b="1" dirty="0"/>
              <a:t>L</a:t>
            </a:r>
            <a:r>
              <a:rPr lang="en-US" sz="3600" dirty="0"/>
              <a:t>ean close and be attentive to every word.</a:t>
            </a:r>
          </a:p>
          <a:p>
            <a:r>
              <a:rPr lang="en-US" sz="3600" b="1" dirty="0"/>
              <a:t>I</a:t>
            </a:r>
            <a:r>
              <a:rPr lang="en-US" sz="3600" dirty="0"/>
              <a:t>nvite others—including God—to speak by asking questions and waiting for their answers.</a:t>
            </a:r>
            <a:r>
              <a:rPr lang="en-US" sz="3600" b="1" dirty="0"/>
              <a:t> </a:t>
            </a:r>
            <a:endParaRPr lang="en-US" sz="3600" dirty="0"/>
          </a:p>
          <a:p>
            <a:r>
              <a:rPr lang="en-US" sz="3600" dirty="0"/>
              <a:t>S</a:t>
            </a:r>
          </a:p>
          <a:p>
            <a:r>
              <a:rPr lang="en-US" sz="3600" dirty="0"/>
              <a:t>T</a:t>
            </a:r>
          </a:p>
          <a:p>
            <a:r>
              <a:rPr lang="en-US" sz="3600" dirty="0"/>
              <a:t>E</a:t>
            </a:r>
          </a:p>
          <a:p>
            <a:r>
              <a:rPr lang="en-US" sz="3600" dirty="0"/>
              <a:t>N</a:t>
            </a:r>
          </a:p>
        </p:txBody>
      </p:sp>
    </p:spTree>
    <p:extLst>
      <p:ext uri="{BB962C8B-B14F-4D97-AF65-F5344CB8AC3E}">
        <p14:creationId xmlns:p14="http://schemas.microsoft.com/office/powerpoint/2010/main" val="1859396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7037E-1EAB-43A8-9A4E-5236205D6DAE}"/>
              </a:ext>
            </a:extLst>
          </p:cNvPr>
          <p:cNvSpPr>
            <a:spLocks noGrp="1"/>
          </p:cNvSpPr>
          <p:nvPr>
            <p:ph type="title"/>
          </p:nvPr>
        </p:nvSpPr>
        <p:spPr/>
        <p:txBody>
          <a:bodyPr/>
          <a:lstStyle/>
          <a:p>
            <a:r>
              <a:rPr lang="en-US" dirty="0"/>
              <a:t>LISTEN</a:t>
            </a:r>
          </a:p>
        </p:txBody>
      </p:sp>
      <p:sp>
        <p:nvSpPr>
          <p:cNvPr id="3" name="Content Placeholder 2">
            <a:extLst>
              <a:ext uri="{FF2B5EF4-FFF2-40B4-BE49-F238E27FC236}">
                <a16:creationId xmlns:a16="http://schemas.microsoft.com/office/drawing/2014/main" id="{67F99866-9BDB-494A-8E1A-1E27AC540219}"/>
              </a:ext>
            </a:extLst>
          </p:cNvPr>
          <p:cNvSpPr>
            <a:spLocks noGrp="1"/>
          </p:cNvSpPr>
          <p:nvPr>
            <p:ph idx="1"/>
          </p:nvPr>
        </p:nvSpPr>
        <p:spPr>
          <a:xfrm>
            <a:off x="2589212" y="1207363"/>
            <a:ext cx="8915400" cy="5513033"/>
          </a:xfrm>
        </p:spPr>
        <p:txBody>
          <a:bodyPr>
            <a:noAutofit/>
          </a:bodyPr>
          <a:lstStyle/>
          <a:p>
            <a:r>
              <a:rPr lang="en-US" sz="3600" b="1" dirty="0"/>
              <a:t>L</a:t>
            </a:r>
            <a:r>
              <a:rPr lang="en-US" sz="3600" dirty="0"/>
              <a:t>ean close and be attentive to every word.</a:t>
            </a:r>
          </a:p>
          <a:p>
            <a:r>
              <a:rPr lang="en-US" sz="3600" b="1" dirty="0"/>
              <a:t>I</a:t>
            </a:r>
            <a:r>
              <a:rPr lang="en-US" sz="3600" dirty="0"/>
              <a:t>nvite others—including God—to speak by asking questions and waiting for their answers.</a:t>
            </a:r>
            <a:r>
              <a:rPr lang="en-US" sz="3600" b="1" dirty="0"/>
              <a:t> </a:t>
            </a:r>
            <a:endParaRPr lang="en-US" sz="3600" dirty="0"/>
          </a:p>
          <a:p>
            <a:r>
              <a:rPr lang="en-US" sz="3600" b="1" dirty="0"/>
              <a:t>S</a:t>
            </a:r>
            <a:r>
              <a:rPr lang="en-US" sz="3600" dirty="0"/>
              <a:t>ilence distractions.</a:t>
            </a:r>
          </a:p>
          <a:p>
            <a:r>
              <a:rPr lang="en-US" sz="3600" dirty="0"/>
              <a:t>T</a:t>
            </a:r>
          </a:p>
          <a:p>
            <a:r>
              <a:rPr lang="en-US" sz="3600" dirty="0"/>
              <a:t>E</a:t>
            </a:r>
          </a:p>
          <a:p>
            <a:r>
              <a:rPr lang="en-US" sz="3600" dirty="0"/>
              <a:t>N</a:t>
            </a:r>
          </a:p>
        </p:txBody>
      </p:sp>
    </p:spTree>
    <p:extLst>
      <p:ext uri="{BB962C8B-B14F-4D97-AF65-F5344CB8AC3E}">
        <p14:creationId xmlns:p14="http://schemas.microsoft.com/office/powerpoint/2010/main" val="2116981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966E2-75F2-4DEC-B2E8-84A0FE4D6FC1}"/>
              </a:ext>
            </a:extLst>
          </p:cNvPr>
          <p:cNvSpPr>
            <a:spLocks noGrp="1"/>
          </p:cNvSpPr>
          <p:nvPr>
            <p:ph type="title"/>
          </p:nvPr>
        </p:nvSpPr>
        <p:spPr/>
        <p:txBody>
          <a:bodyPr/>
          <a:lstStyle/>
          <a:p>
            <a:r>
              <a:rPr lang="en-US" dirty="0"/>
              <a:t>LISTEN</a:t>
            </a:r>
          </a:p>
        </p:txBody>
      </p:sp>
      <p:sp>
        <p:nvSpPr>
          <p:cNvPr id="3" name="Content Placeholder 2">
            <a:extLst>
              <a:ext uri="{FF2B5EF4-FFF2-40B4-BE49-F238E27FC236}">
                <a16:creationId xmlns:a16="http://schemas.microsoft.com/office/drawing/2014/main" id="{E4B4C88A-85F5-43CD-82C1-50B9CCD541AC}"/>
              </a:ext>
            </a:extLst>
          </p:cNvPr>
          <p:cNvSpPr>
            <a:spLocks noGrp="1"/>
          </p:cNvSpPr>
          <p:nvPr>
            <p:ph idx="1"/>
          </p:nvPr>
        </p:nvSpPr>
        <p:spPr>
          <a:xfrm>
            <a:off x="2589212" y="1180729"/>
            <a:ext cx="8915400" cy="5504155"/>
          </a:xfrm>
        </p:spPr>
        <p:txBody>
          <a:bodyPr>
            <a:noAutofit/>
          </a:bodyPr>
          <a:lstStyle/>
          <a:p>
            <a:r>
              <a:rPr lang="en-US" sz="3200" b="1" dirty="0"/>
              <a:t>L</a:t>
            </a:r>
            <a:r>
              <a:rPr lang="en-US" sz="3200" dirty="0"/>
              <a:t>ean close and be attentive to every word.</a:t>
            </a:r>
          </a:p>
          <a:p>
            <a:r>
              <a:rPr lang="en-US" sz="3200" b="1" dirty="0"/>
              <a:t>I</a:t>
            </a:r>
            <a:r>
              <a:rPr lang="en-US" sz="3200" dirty="0"/>
              <a:t>nvite others—including God—to speak by asking questions and waiting for their answers.</a:t>
            </a:r>
            <a:r>
              <a:rPr lang="en-US" sz="3200" b="1" dirty="0"/>
              <a:t> </a:t>
            </a:r>
            <a:endParaRPr lang="en-US" sz="3200" dirty="0"/>
          </a:p>
          <a:p>
            <a:r>
              <a:rPr lang="en-US" sz="3200" b="1" dirty="0"/>
              <a:t>S</a:t>
            </a:r>
            <a:r>
              <a:rPr lang="en-US" sz="3200" dirty="0"/>
              <a:t>ilence distractions.</a:t>
            </a:r>
          </a:p>
          <a:p>
            <a:r>
              <a:rPr lang="en-US" sz="3200" b="1" dirty="0"/>
              <a:t>T</a:t>
            </a:r>
            <a:r>
              <a:rPr lang="en-US" sz="3200" dirty="0"/>
              <a:t>hink about what I’ve heard, processing it and letting it sink in.</a:t>
            </a:r>
          </a:p>
          <a:p>
            <a:r>
              <a:rPr lang="en-US" sz="3200" dirty="0"/>
              <a:t>E</a:t>
            </a:r>
          </a:p>
          <a:p>
            <a:r>
              <a:rPr lang="en-US" sz="3200" dirty="0"/>
              <a:t>N</a:t>
            </a:r>
          </a:p>
        </p:txBody>
      </p:sp>
    </p:spTree>
    <p:extLst>
      <p:ext uri="{BB962C8B-B14F-4D97-AF65-F5344CB8AC3E}">
        <p14:creationId xmlns:p14="http://schemas.microsoft.com/office/powerpoint/2010/main" val="93441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006B7-2D21-4C11-ABD0-74DF37B08FFC}"/>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5DFC4A5-0D92-4307-AD13-C58215E47840}"/>
              </a:ext>
            </a:extLst>
          </p:cNvPr>
          <p:cNvPicPr>
            <a:picLocks noGrp="1" noChangeAspect="1"/>
          </p:cNvPicPr>
          <p:nvPr>
            <p:ph idx="1"/>
          </p:nvPr>
        </p:nvPicPr>
        <p:blipFill>
          <a:blip r:embed="rId2"/>
          <a:stretch>
            <a:fillRect/>
          </a:stretch>
        </p:blipFill>
        <p:spPr>
          <a:xfrm>
            <a:off x="2410691" y="624110"/>
            <a:ext cx="9199418" cy="5471890"/>
          </a:xfrm>
        </p:spPr>
      </p:pic>
    </p:spTree>
    <p:extLst>
      <p:ext uri="{BB962C8B-B14F-4D97-AF65-F5344CB8AC3E}">
        <p14:creationId xmlns:p14="http://schemas.microsoft.com/office/powerpoint/2010/main" val="2769813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5D46C-1D9A-4AB3-A9DD-E8DFC649A05D}"/>
              </a:ext>
            </a:extLst>
          </p:cNvPr>
          <p:cNvSpPr>
            <a:spLocks noGrp="1"/>
          </p:cNvSpPr>
          <p:nvPr>
            <p:ph type="title"/>
          </p:nvPr>
        </p:nvSpPr>
        <p:spPr>
          <a:xfrm>
            <a:off x="2592925" y="624110"/>
            <a:ext cx="8911687"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F9E98A4-C012-4FDD-93FB-C2660A06DE4F}"/>
              </a:ext>
            </a:extLst>
          </p:cNvPr>
          <p:cNvSpPr>
            <a:spLocks noGrp="1"/>
          </p:cNvSpPr>
          <p:nvPr>
            <p:ph idx="1"/>
          </p:nvPr>
        </p:nvSpPr>
        <p:spPr>
          <a:xfrm>
            <a:off x="2589212" y="624110"/>
            <a:ext cx="8915400" cy="5287112"/>
          </a:xfrm>
        </p:spPr>
        <p:txBody>
          <a:bodyPr>
            <a:noAutofit/>
          </a:bodyPr>
          <a:lstStyle/>
          <a:p>
            <a:r>
              <a:rPr lang="en-US" sz="3200" b="1" dirty="0"/>
              <a:t>L</a:t>
            </a:r>
            <a:r>
              <a:rPr lang="en-US" sz="3200" dirty="0"/>
              <a:t>ean close and be attentive to every word.</a:t>
            </a:r>
          </a:p>
          <a:p>
            <a:r>
              <a:rPr lang="en-US" sz="3200" b="1" dirty="0"/>
              <a:t>I</a:t>
            </a:r>
            <a:r>
              <a:rPr lang="en-US" sz="3200" dirty="0"/>
              <a:t>nvite others—including God—to speak by asking questions and waiting for their answers.</a:t>
            </a:r>
            <a:r>
              <a:rPr lang="en-US" sz="3200" b="1" dirty="0"/>
              <a:t> </a:t>
            </a:r>
            <a:endParaRPr lang="en-US" sz="3200" dirty="0"/>
          </a:p>
          <a:p>
            <a:r>
              <a:rPr lang="en-US" sz="3200" b="1" dirty="0"/>
              <a:t>S</a:t>
            </a:r>
            <a:r>
              <a:rPr lang="en-US" sz="3200" dirty="0"/>
              <a:t>ilence distractions.</a:t>
            </a:r>
          </a:p>
          <a:p>
            <a:r>
              <a:rPr lang="en-US" sz="3200" b="1" dirty="0"/>
              <a:t>T</a:t>
            </a:r>
            <a:r>
              <a:rPr lang="en-US" sz="3200" dirty="0"/>
              <a:t>hink about what I’ve heard, processing it and letting it sink in.</a:t>
            </a:r>
          </a:p>
          <a:p>
            <a:r>
              <a:rPr lang="en-US" sz="3200" b="1" dirty="0"/>
              <a:t>E</a:t>
            </a:r>
            <a:r>
              <a:rPr lang="en-US" sz="3200" dirty="0"/>
              <a:t>mpathize with concerns shared with me.</a:t>
            </a:r>
          </a:p>
          <a:p>
            <a:r>
              <a:rPr lang="en-US" sz="3200" dirty="0"/>
              <a:t>N</a:t>
            </a:r>
          </a:p>
        </p:txBody>
      </p:sp>
    </p:spTree>
    <p:extLst>
      <p:ext uri="{BB962C8B-B14F-4D97-AF65-F5344CB8AC3E}">
        <p14:creationId xmlns:p14="http://schemas.microsoft.com/office/powerpoint/2010/main" val="4073466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A8B31-4362-4BF9-90AE-536B2941E97B}"/>
              </a:ext>
            </a:extLst>
          </p:cNvPr>
          <p:cNvSpPr>
            <a:spLocks noGrp="1"/>
          </p:cNvSpPr>
          <p:nvPr>
            <p:ph type="title"/>
          </p:nvPr>
        </p:nvSpPr>
        <p:spPr>
          <a:xfrm>
            <a:off x="2592925" y="624110"/>
            <a:ext cx="8911687"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F821C96-829D-411C-BF30-0AE69E986EA7}"/>
              </a:ext>
            </a:extLst>
          </p:cNvPr>
          <p:cNvSpPr>
            <a:spLocks noGrp="1"/>
          </p:cNvSpPr>
          <p:nvPr>
            <p:ph idx="1"/>
          </p:nvPr>
        </p:nvSpPr>
        <p:spPr>
          <a:xfrm>
            <a:off x="2589212" y="669829"/>
            <a:ext cx="8915400" cy="5978215"/>
          </a:xfrm>
        </p:spPr>
        <p:txBody>
          <a:bodyPr>
            <a:normAutofit lnSpcReduction="10000"/>
          </a:bodyPr>
          <a:lstStyle/>
          <a:p>
            <a:r>
              <a:rPr lang="en-US" sz="3200" b="1" dirty="0"/>
              <a:t>L</a:t>
            </a:r>
            <a:r>
              <a:rPr lang="en-US" sz="3200" dirty="0"/>
              <a:t>ean close and be attentive to every word.</a:t>
            </a:r>
          </a:p>
          <a:p>
            <a:r>
              <a:rPr lang="en-US" sz="3200" b="1" dirty="0"/>
              <a:t>I</a:t>
            </a:r>
            <a:r>
              <a:rPr lang="en-US" sz="3200" dirty="0"/>
              <a:t>nvite others—including God—to speak by asking questions and waiting for their answers.</a:t>
            </a:r>
            <a:r>
              <a:rPr lang="en-US" sz="3200" b="1" dirty="0"/>
              <a:t> </a:t>
            </a:r>
            <a:endParaRPr lang="en-US" sz="3200" dirty="0"/>
          </a:p>
          <a:p>
            <a:r>
              <a:rPr lang="en-US" sz="3200" b="1" dirty="0"/>
              <a:t>S</a:t>
            </a:r>
            <a:r>
              <a:rPr lang="en-US" sz="3200" dirty="0"/>
              <a:t>ilence distractions.</a:t>
            </a:r>
          </a:p>
          <a:p>
            <a:r>
              <a:rPr lang="en-US" sz="3200" b="1" dirty="0"/>
              <a:t>T</a:t>
            </a:r>
            <a:r>
              <a:rPr lang="en-US" sz="3200" dirty="0"/>
              <a:t>hink about what I’ve heard, processing it and letting it sink in.</a:t>
            </a:r>
          </a:p>
          <a:p>
            <a:r>
              <a:rPr lang="en-US" sz="3200" b="1" dirty="0"/>
              <a:t>E</a:t>
            </a:r>
            <a:r>
              <a:rPr lang="en-US" sz="3200" dirty="0"/>
              <a:t>mpathize with concerns shared with me.</a:t>
            </a:r>
          </a:p>
          <a:p>
            <a:r>
              <a:rPr lang="en-US" sz="3200" b="1" dirty="0"/>
              <a:t>N</a:t>
            </a:r>
            <a:r>
              <a:rPr lang="en-US" sz="3200" dirty="0"/>
              <a:t>ote action I need to take in response to what I’ve heard.</a:t>
            </a:r>
          </a:p>
          <a:p>
            <a:endParaRPr lang="en-US" dirty="0"/>
          </a:p>
        </p:txBody>
      </p:sp>
    </p:spTree>
    <p:extLst>
      <p:ext uri="{BB962C8B-B14F-4D97-AF65-F5344CB8AC3E}">
        <p14:creationId xmlns:p14="http://schemas.microsoft.com/office/powerpoint/2010/main" val="364464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8038D-3A34-47DD-8239-C8BCA12752B5}"/>
              </a:ext>
            </a:extLst>
          </p:cNvPr>
          <p:cNvSpPr>
            <a:spLocks noGrp="1"/>
          </p:cNvSpPr>
          <p:nvPr>
            <p:ph type="title"/>
          </p:nvPr>
        </p:nvSpPr>
        <p:spPr/>
        <p:txBody>
          <a:bodyPr/>
          <a:lstStyle/>
          <a:p>
            <a:r>
              <a:rPr lang="en-US" dirty="0"/>
              <a:t>5 TIPS ON HOW TO LISTEN EFFECTIVELY</a:t>
            </a:r>
          </a:p>
        </p:txBody>
      </p:sp>
      <p:sp>
        <p:nvSpPr>
          <p:cNvPr id="3" name="Content Placeholder 2">
            <a:extLst>
              <a:ext uri="{FF2B5EF4-FFF2-40B4-BE49-F238E27FC236}">
                <a16:creationId xmlns:a16="http://schemas.microsoft.com/office/drawing/2014/main" id="{ADDC4794-5255-438E-80E1-5EE7B86A68F0}"/>
              </a:ext>
            </a:extLst>
          </p:cNvPr>
          <p:cNvSpPr>
            <a:spLocks noGrp="1"/>
          </p:cNvSpPr>
          <p:nvPr>
            <p:ph idx="1"/>
          </p:nvPr>
        </p:nvSpPr>
        <p:spPr>
          <a:xfrm>
            <a:off x="2589212" y="1491449"/>
            <a:ext cx="8915400" cy="4980372"/>
          </a:xfrm>
        </p:spPr>
        <p:txBody>
          <a:bodyPr>
            <a:normAutofit fontScale="92500"/>
          </a:bodyPr>
          <a:lstStyle/>
          <a:p>
            <a:r>
              <a:rPr lang="en-US" sz="3200" dirty="0"/>
              <a:t>1) Close your mouth!</a:t>
            </a:r>
          </a:p>
          <a:p>
            <a:r>
              <a:rPr lang="en-US" sz="3200" dirty="0"/>
              <a:t>2) Listen through the eyes and ears of kindness and compassion.</a:t>
            </a:r>
          </a:p>
          <a:p>
            <a:r>
              <a:rPr lang="en-US" sz="3200" dirty="0"/>
              <a:t>3) Listen as if you might never have the opportunity to hear that person speak again.</a:t>
            </a:r>
          </a:p>
          <a:p>
            <a:r>
              <a:rPr lang="en-US" sz="3200" dirty="0"/>
              <a:t>4) Be present- take your judgment glasses off.</a:t>
            </a:r>
          </a:p>
          <a:p>
            <a:r>
              <a:rPr lang="en-US" sz="3200" dirty="0"/>
              <a:t>5) Be mindful of nonverbal communications- yours and theirs.</a:t>
            </a:r>
          </a:p>
          <a:p>
            <a:endParaRPr lang="en-US" dirty="0"/>
          </a:p>
        </p:txBody>
      </p:sp>
    </p:spTree>
    <p:extLst>
      <p:ext uri="{BB962C8B-B14F-4D97-AF65-F5344CB8AC3E}">
        <p14:creationId xmlns:p14="http://schemas.microsoft.com/office/powerpoint/2010/main" val="1713679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81CBD-2FEB-4847-9030-ED78EA48CB72}"/>
              </a:ext>
            </a:extLst>
          </p:cNvPr>
          <p:cNvSpPr>
            <a:spLocks noGrp="1"/>
          </p:cNvSpPr>
          <p:nvPr>
            <p:ph type="title"/>
          </p:nvPr>
        </p:nvSpPr>
        <p:spPr/>
        <p:txBody>
          <a:bodyPr/>
          <a:lstStyle/>
          <a:p>
            <a:r>
              <a:rPr lang="en-US" dirty="0"/>
              <a:t>LISTEN</a:t>
            </a:r>
          </a:p>
        </p:txBody>
      </p:sp>
      <p:sp>
        <p:nvSpPr>
          <p:cNvPr id="3" name="Content Placeholder 2">
            <a:extLst>
              <a:ext uri="{FF2B5EF4-FFF2-40B4-BE49-F238E27FC236}">
                <a16:creationId xmlns:a16="http://schemas.microsoft.com/office/drawing/2014/main" id="{D86A011A-1EBA-4403-8BA7-30D65CA8A2C4}"/>
              </a:ext>
            </a:extLst>
          </p:cNvPr>
          <p:cNvSpPr>
            <a:spLocks noGrp="1"/>
          </p:cNvSpPr>
          <p:nvPr>
            <p:ph idx="1"/>
          </p:nvPr>
        </p:nvSpPr>
        <p:spPr/>
        <p:txBody>
          <a:bodyPr>
            <a:normAutofit/>
          </a:bodyPr>
          <a:lstStyle/>
          <a:p>
            <a:r>
              <a:rPr lang="en-US" sz="3600" dirty="0"/>
              <a:t>Are you a good listener?</a:t>
            </a:r>
          </a:p>
          <a:p>
            <a:r>
              <a:rPr lang="en-US" sz="3600" dirty="0"/>
              <a:t>If not, how can you improve?</a:t>
            </a:r>
          </a:p>
          <a:p>
            <a:r>
              <a:rPr lang="en-US" sz="3600" dirty="0"/>
              <a:t>Ask the Holy Spirit for help. </a:t>
            </a:r>
          </a:p>
        </p:txBody>
      </p:sp>
    </p:spTree>
    <p:extLst>
      <p:ext uri="{BB962C8B-B14F-4D97-AF65-F5344CB8AC3E}">
        <p14:creationId xmlns:p14="http://schemas.microsoft.com/office/powerpoint/2010/main" val="113268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21ACE-1BDA-44F3-8E33-1DAB89F16289}"/>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160C2B94-BCDA-4B7C-A754-D9EF2E2357BC}"/>
              </a:ext>
            </a:extLst>
          </p:cNvPr>
          <p:cNvPicPr>
            <a:picLocks noGrp="1" noChangeAspect="1"/>
          </p:cNvPicPr>
          <p:nvPr>
            <p:ph idx="1"/>
          </p:nvPr>
        </p:nvPicPr>
        <p:blipFill>
          <a:blip r:embed="rId2"/>
          <a:stretch>
            <a:fillRect/>
          </a:stretch>
        </p:blipFill>
        <p:spPr>
          <a:xfrm>
            <a:off x="2410691" y="346364"/>
            <a:ext cx="8911687" cy="5565486"/>
          </a:xfrm>
        </p:spPr>
      </p:pic>
    </p:spTree>
    <p:extLst>
      <p:ext uri="{BB962C8B-B14F-4D97-AF65-F5344CB8AC3E}">
        <p14:creationId xmlns:p14="http://schemas.microsoft.com/office/powerpoint/2010/main" val="1083012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F07D4-66A9-4495-B7EB-240A84E4875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11653E28-1397-4246-B804-F387B2F00740}"/>
              </a:ext>
            </a:extLst>
          </p:cNvPr>
          <p:cNvPicPr>
            <a:picLocks noGrp="1" noChangeAspect="1"/>
          </p:cNvPicPr>
          <p:nvPr>
            <p:ph idx="1"/>
          </p:nvPr>
        </p:nvPicPr>
        <p:blipFill>
          <a:blip r:embed="rId2"/>
          <a:stretch>
            <a:fillRect/>
          </a:stretch>
        </p:blipFill>
        <p:spPr>
          <a:xfrm>
            <a:off x="2466109" y="734291"/>
            <a:ext cx="9038503" cy="5985164"/>
          </a:xfrm>
        </p:spPr>
      </p:pic>
    </p:spTree>
    <p:extLst>
      <p:ext uri="{BB962C8B-B14F-4D97-AF65-F5344CB8AC3E}">
        <p14:creationId xmlns:p14="http://schemas.microsoft.com/office/powerpoint/2010/main" val="2439322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2927F-592C-4F17-BA79-6B65C6BDB697}"/>
              </a:ext>
            </a:extLst>
          </p:cNvPr>
          <p:cNvSpPr>
            <a:spLocks noGrp="1"/>
          </p:cNvSpPr>
          <p:nvPr>
            <p:ph type="title"/>
          </p:nvPr>
        </p:nvSpPr>
        <p:spPr/>
        <p:txBody>
          <a:bodyPr/>
          <a:lstStyle/>
          <a:p>
            <a:r>
              <a:rPr lang="en-US" dirty="0"/>
              <a:t>LISTEN</a:t>
            </a:r>
          </a:p>
        </p:txBody>
      </p:sp>
      <p:sp>
        <p:nvSpPr>
          <p:cNvPr id="3" name="Content Placeholder 2">
            <a:extLst>
              <a:ext uri="{FF2B5EF4-FFF2-40B4-BE49-F238E27FC236}">
                <a16:creationId xmlns:a16="http://schemas.microsoft.com/office/drawing/2014/main" id="{75332566-20AF-41C7-8A4D-6E3CF8FE91E6}"/>
              </a:ext>
            </a:extLst>
          </p:cNvPr>
          <p:cNvSpPr>
            <a:spLocks noGrp="1"/>
          </p:cNvSpPr>
          <p:nvPr>
            <p:ph idx="1"/>
          </p:nvPr>
        </p:nvSpPr>
        <p:spPr/>
        <p:txBody>
          <a:bodyPr>
            <a:noAutofit/>
          </a:bodyPr>
          <a:lstStyle/>
          <a:p>
            <a:r>
              <a:rPr lang="en-US" sz="4800" dirty="0" err="1"/>
              <a:t>Akouo</a:t>
            </a:r>
            <a:r>
              <a:rPr lang="en-US" sz="4800" dirty="0"/>
              <a:t> – Verb</a:t>
            </a:r>
          </a:p>
          <a:p>
            <a:pPr marL="0" indent="0">
              <a:buNone/>
            </a:pPr>
            <a:endParaRPr lang="en-US" sz="4800" dirty="0"/>
          </a:p>
          <a:p>
            <a:r>
              <a:rPr lang="en-US" sz="4800" dirty="0"/>
              <a:t>To attend to – consider what has been said</a:t>
            </a:r>
          </a:p>
          <a:p>
            <a:r>
              <a:rPr lang="en-US" sz="4800" dirty="0"/>
              <a:t>To understand.</a:t>
            </a:r>
          </a:p>
        </p:txBody>
      </p:sp>
    </p:spTree>
    <p:extLst>
      <p:ext uri="{BB962C8B-B14F-4D97-AF65-F5344CB8AC3E}">
        <p14:creationId xmlns:p14="http://schemas.microsoft.com/office/powerpoint/2010/main" val="2694947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FDE86-4726-42DC-8938-2DDC15CDC833}"/>
              </a:ext>
            </a:extLst>
          </p:cNvPr>
          <p:cNvSpPr>
            <a:spLocks noGrp="1"/>
          </p:cNvSpPr>
          <p:nvPr>
            <p:ph type="title"/>
          </p:nvPr>
        </p:nvSpPr>
        <p:spPr/>
        <p:txBody>
          <a:bodyPr>
            <a:normAutofit/>
          </a:bodyPr>
          <a:lstStyle/>
          <a:p>
            <a:r>
              <a:rPr lang="en-US" sz="4800" dirty="0"/>
              <a:t>Definition of Listen</a:t>
            </a:r>
          </a:p>
        </p:txBody>
      </p:sp>
      <p:sp>
        <p:nvSpPr>
          <p:cNvPr id="3" name="Content Placeholder 2">
            <a:extLst>
              <a:ext uri="{FF2B5EF4-FFF2-40B4-BE49-F238E27FC236}">
                <a16:creationId xmlns:a16="http://schemas.microsoft.com/office/drawing/2014/main" id="{FE7D924F-AE6E-49AD-85BE-E6CFABB00A7F}"/>
              </a:ext>
            </a:extLst>
          </p:cNvPr>
          <p:cNvSpPr>
            <a:spLocks noGrp="1"/>
          </p:cNvSpPr>
          <p:nvPr>
            <p:ph idx="1"/>
          </p:nvPr>
        </p:nvSpPr>
        <p:spPr/>
        <p:txBody>
          <a:bodyPr>
            <a:noAutofit/>
          </a:bodyPr>
          <a:lstStyle/>
          <a:p>
            <a:pPr fontAlgn="base"/>
            <a:r>
              <a:rPr lang="en-US" sz="4000" b="1" dirty="0"/>
              <a:t>1</a:t>
            </a:r>
            <a:r>
              <a:rPr lang="en-US" sz="4000" dirty="0"/>
              <a:t> </a:t>
            </a:r>
            <a:r>
              <a:rPr lang="en-US" sz="4000" b="1" dirty="0"/>
              <a:t>: </a:t>
            </a:r>
            <a:r>
              <a:rPr lang="en-US" sz="4000" dirty="0"/>
              <a:t>to pay attention to sound </a:t>
            </a:r>
            <a:r>
              <a:rPr lang="en-US" sz="4000" i="1" dirty="0"/>
              <a:t>listen</a:t>
            </a:r>
            <a:r>
              <a:rPr lang="en-US" sz="4000" dirty="0"/>
              <a:t> to music </a:t>
            </a:r>
          </a:p>
          <a:p>
            <a:pPr fontAlgn="base"/>
            <a:r>
              <a:rPr lang="en-US" sz="4000" b="1" dirty="0"/>
              <a:t>2</a:t>
            </a:r>
            <a:r>
              <a:rPr lang="en-US" sz="4000" dirty="0"/>
              <a:t> </a:t>
            </a:r>
            <a:r>
              <a:rPr lang="en-US" sz="4000" b="1" dirty="0"/>
              <a:t>: </a:t>
            </a:r>
            <a:r>
              <a:rPr lang="en-US" sz="4000" dirty="0"/>
              <a:t>to hear something with thoughtful attention </a:t>
            </a:r>
            <a:r>
              <a:rPr lang="en-US" sz="4000" b="1" dirty="0"/>
              <a:t>: </a:t>
            </a:r>
            <a:r>
              <a:rPr lang="en-US" sz="4000" dirty="0"/>
              <a:t>give consideration </a:t>
            </a:r>
            <a:r>
              <a:rPr lang="en-US" sz="4000" i="1" dirty="0"/>
              <a:t>listen</a:t>
            </a:r>
            <a:r>
              <a:rPr lang="en-US" sz="4000" dirty="0"/>
              <a:t> to a plea</a:t>
            </a:r>
          </a:p>
          <a:p>
            <a:r>
              <a:rPr lang="en-US" sz="4000" dirty="0"/>
              <a:t>Verb</a:t>
            </a:r>
          </a:p>
        </p:txBody>
      </p:sp>
    </p:spTree>
    <p:extLst>
      <p:ext uri="{BB962C8B-B14F-4D97-AF65-F5344CB8AC3E}">
        <p14:creationId xmlns:p14="http://schemas.microsoft.com/office/powerpoint/2010/main" val="2114290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8296F-4712-4B9E-8A25-08F680231599}"/>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B6A69320-7D58-430B-942B-512FE4472C7E}"/>
              </a:ext>
            </a:extLst>
          </p:cNvPr>
          <p:cNvSpPr>
            <a:spLocks noGrp="1"/>
          </p:cNvSpPr>
          <p:nvPr>
            <p:ph idx="1"/>
          </p:nvPr>
        </p:nvSpPr>
        <p:spPr/>
        <p:txBody>
          <a:bodyPr>
            <a:normAutofit/>
          </a:bodyPr>
          <a:lstStyle/>
          <a:p>
            <a:pPr marL="0" indent="0">
              <a:buNone/>
            </a:pPr>
            <a:r>
              <a:rPr lang="en-US" sz="4000" dirty="0"/>
              <a:t>You, LORD, hear the desire of the afflicted; you encourage them, and you </a:t>
            </a:r>
            <a:r>
              <a:rPr lang="en-US" sz="4000" b="1" dirty="0"/>
              <a:t>listen</a:t>
            </a:r>
            <a:r>
              <a:rPr lang="en-US" sz="4000" dirty="0"/>
              <a:t> to their cry,  </a:t>
            </a:r>
          </a:p>
          <a:p>
            <a:pPr marL="0" indent="0">
              <a:buNone/>
            </a:pPr>
            <a:r>
              <a:rPr lang="en-US" sz="4000" dirty="0"/>
              <a:t>Psalm 10:17</a:t>
            </a:r>
          </a:p>
        </p:txBody>
      </p:sp>
    </p:spTree>
    <p:extLst>
      <p:ext uri="{BB962C8B-B14F-4D97-AF65-F5344CB8AC3E}">
        <p14:creationId xmlns:p14="http://schemas.microsoft.com/office/powerpoint/2010/main" val="503110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1ADF-7039-4094-9A38-B6CE052BA672}"/>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35CE7377-7440-414D-A885-399580CE9523}"/>
              </a:ext>
            </a:extLst>
          </p:cNvPr>
          <p:cNvSpPr>
            <a:spLocks noGrp="1"/>
          </p:cNvSpPr>
          <p:nvPr>
            <p:ph idx="1"/>
          </p:nvPr>
        </p:nvSpPr>
        <p:spPr/>
        <p:txBody>
          <a:bodyPr>
            <a:normAutofit/>
          </a:bodyPr>
          <a:lstStyle/>
          <a:p>
            <a:pPr marL="0" indent="0">
              <a:buNone/>
            </a:pPr>
            <a:r>
              <a:rPr lang="en-US" sz="4000" dirty="0"/>
              <a:t>Go near and </a:t>
            </a:r>
            <a:r>
              <a:rPr lang="en-US" sz="4000" b="1" dirty="0"/>
              <a:t>listen</a:t>
            </a:r>
            <a:r>
              <a:rPr lang="en-US" sz="4000" dirty="0"/>
              <a:t> to all that the LORD our God says. Then tell us whatever the LORD our God tells you. We will </a:t>
            </a:r>
            <a:r>
              <a:rPr lang="en-US" sz="4000" b="1" dirty="0"/>
              <a:t>listen</a:t>
            </a:r>
            <a:r>
              <a:rPr lang="en-US" sz="4000" dirty="0"/>
              <a:t> and obey.”  Deuteronomy 5:27</a:t>
            </a:r>
          </a:p>
        </p:txBody>
      </p:sp>
    </p:spTree>
    <p:extLst>
      <p:ext uri="{BB962C8B-B14F-4D97-AF65-F5344CB8AC3E}">
        <p14:creationId xmlns:p14="http://schemas.microsoft.com/office/powerpoint/2010/main" val="798748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A7032-9D47-438C-B61A-2169D098549D}"/>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DC2D2638-F366-4855-8F81-AF2993DC47D4}"/>
              </a:ext>
            </a:extLst>
          </p:cNvPr>
          <p:cNvSpPr>
            <a:spLocks noGrp="1"/>
          </p:cNvSpPr>
          <p:nvPr>
            <p:ph idx="1"/>
          </p:nvPr>
        </p:nvSpPr>
        <p:spPr/>
        <p:txBody>
          <a:bodyPr>
            <a:normAutofit/>
          </a:bodyPr>
          <a:lstStyle/>
          <a:p>
            <a:r>
              <a:rPr lang="en-US" sz="4000" b="1" dirty="0"/>
              <a:t>Listen</a:t>
            </a:r>
            <a:r>
              <a:rPr lang="en-US" sz="4000" dirty="0"/>
              <a:t> and hear my voice; pay attention and hear what I say.  Isaiah 28:23</a:t>
            </a:r>
          </a:p>
        </p:txBody>
      </p:sp>
    </p:spTree>
    <p:extLst>
      <p:ext uri="{BB962C8B-B14F-4D97-AF65-F5344CB8AC3E}">
        <p14:creationId xmlns:p14="http://schemas.microsoft.com/office/powerpoint/2010/main" val="180532773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409</TotalTime>
  <Words>653</Words>
  <Application>Microsoft Office PowerPoint</Application>
  <PresentationFormat>Widescreen</PresentationFormat>
  <Paragraphs>86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Century Gothic</vt:lpstr>
      <vt:lpstr>Wingdings 3</vt:lpstr>
      <vt:lpstr>Wisp</vt:lpstr>
      <vt:lpstr>LISTEN</vt:lpstr>
      <vt:lpstr>PowerPoint Presentation</vt:lpstr>
      <vt:lpstr>PowerPoint Presentation</vt:lpstr>
      <vt:lpstr>PowerPoint Presentation</vt:lpstr>
      <vt:lpstr>LISTEN</vt:lpstr>
      <vt:lpstr>Definition of Listen</vt:lpstr>
      <vt:lpstr>SCRIPTURE</vt:lpstr>
      <vt:lpstr>SCRIPTURE</vt:lpstr>
      <vt:lpstr>SCRIPTURE</vt:lpstr>
      <vt:lpstr>SCRIPTURE</vt:lpstr>
      <vt:lpstr>SCRIPTURE</vt:lpstr>
      <vt:lpstr>SCRIPTURE</vt:lpstr>
      <vt:lpstr>SCRIPTURE</vt:lpstr>
      <vt:lpstr>SCRIPTURE</vt:lpstr>
      <vt:lpstr>SCRIPTURE</vt:lpstr>
      <vt:lpstr>LISTEN</vt:lpstr>
      <vt:lpstr>LISTEN</vt:lpstr>
      <vt:lpstr>LISTEN</vt:lpstr>
      <vt:lpstr>LISTEN</vt:lpstr>
      <vt:lpstr>PowerPoint Presentation</vt:lpstr>
      <vt:lpstr>PowerPoint Presentation</vt:lpstr>
      <vt:lpstr>5 TIPS ON HOW TO LISTEN EFFECTIVELY</vt:lpstr>
      <vt:lpstr>LISTEN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 Thomas</dc:creator>
  <cp:lastModifiedBy>Cynthia Thomas</cp:lastModifiedBy>
  <cp:revision>9</cp:revision>
  <cp:lastPrinted>2019-02-06T15:33:29Z</cp:lastPrinted>
  <dcterms:created xsi:type="dcterms:W3CDTF">2018-12-29T19:51:41Z</dcterms:created>
  <dcterms:modified xsi:type="dcterms:W3CDTF">2019-02-06T16:00:17Z</dcterms:modified>
</cp:coreProperties>
</file>