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76" r:id="rId4"/>
    <p:sldId id="275" r:id="rId5"/>
    <p:sldId id="277" r:id="rId6"/>
    <p:sldId id="260" r:id="rId7"/>
    <p:sldId id="261" r:id="rId8"/>
    <p:sldId id="279"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0F41C9-F241-4AAE-B677-00FBE739C8E4}"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E1F9-232B-4F74-9B07-BF3DD38AA26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1205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0F41C9-F241-4AAE-B677-00FBE739C8E4}"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E1F9-232B-4F74-9B07-BF3DD38AA26F}" type="slidenum">
              <a:rPr lang="en-US" smtClean="0"/>
              <a:t>‹#›</a:t>
            </a:fld>
            <a:endParaRPr lang="en-US"/>
          </a:p>
        </p:txBody>
      </p:sp>
    </p:spTree>
    <p:extLst>
      <p:ext uri="{BB962C8B-B14F-4D97-AF65-F5344CB8AC3E}">
        <p14:creationId xmlns:p14="http://schemas.microsoft.com/office/powerpoint/2010/main" val="2220971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0F41C9-F241-4AAE-B677-00FBE739C8E4}"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E1F9-232B-4F74-9B07-BF3DD38AA26F}" type="slidenum">
              <a:rPr lang="en-US" smtClean="0"/>
              <a:t>‹#›</a:t>
            </a:fld>
            <a:endParaRPr lang="en-US"/>
          </a:p>
        </p:txBody>
      </p:sp>
    </p:spTree>
    <p:extLst>
      <p:ext uri="{BB962C8B-B14F-4D97-AF65-F5344CB8AC3E}">
        <p14:creationId xmlns:p14="http://schemas.microsoft.com/office/powerpoint/2010/main" val="471142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0F41C9-F241-4AAE-B677-00FBE739C8E4}"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E1F9-232B-4F74-9B07-BF3DD38AA26F}" type="slidenum">
              <a:rPr lang="en-US" smtClean="0"/>
              <a:t>‹#›</a:t>
            </a:fld>
            <a:endParaRPr lang="en-US"/>
          </a:p>
        </p:txBody>
      </p:sp>
    </p:spTree>
    <p:extLst>
      <p:ext uri="{BB962C8B-B14F-4D97-AF65-F5344CB8AC3E}">
        <p14:creationId xmlns:p14="http://schemas.microsoft.com/office/powerpoint/2010/main" val="1172965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C0F41C9-F241-4AAE-B677-00FBE739C8E4}" type="datetimeFigureOut">
              <a:rPr lang="en-US" smtClean="0"/>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E1F9-232B-4F74-9B07-BF3DD38AA26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4570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0F41C9-F241-4AAE-B677-00FBE739C8E4}" type="datetimeFigureOut">
              <a:rPr lang="en-US" smtClean="0"/>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83E1F9-232B-4F74-9B07-BF3DD38AA26F}" type="slidenum">
              <a:rPr lang="en-US" smtClean="0"/>
              <a:t>‹#›</a:t>
            </a:fld>
            <a:endParaRPr lang="en-US"/>
          </a:p>
        </p:txBody>
      </p:sp>
    </p:spTree>
    <p:extLst>
      <p:ext uri="{BB962C8B-B14F-4D97-AF65-F5344CB8AC3E}">
        <p14:creationId xmlns:p14="http://schemas.microsoft.com/office/powerpoint/2010/main" val="386828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0F41C9-F241-4AAE-B677-00FBE739C8E4}" type="datetimeFigureOut">
              <a:rPr lang="en-US" smtClean="0"/>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83E1F9-232B-4F74-9B07-BF3DD38AA26F}" type="slidenum">
              <a:rPr lang="en-US" smtClean="0"/>
              <a:t>‹#›</a:t>
            </a:fld>
            <a:endParaRPr lang="en-US"/>
          </a:p>
        </p:txBody>
      </p:sp>
    </p:spTree>
    <p:extLst>
      <p:ext uri="{BB962C8B-B14F-4D97-AF65-F5344CB8AC3E}">
        <p14:creationId xmlns:p14="http://schemas.microsoft.com/office/powerpoint/2010/main" val="25976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0F41C9-F241-4AAE-B677-00FBE739C8E4}" type="datetimeFigureOut">
              <a:rPr lang="en-US" smtClean="0"/>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83E1F9-232B-4F74-9B07-BF3DD38AA26F}" type="slidenum">
              <a:rPr lang="en-US" smtClean="0"/>
              <a:t>‹#›</a:t>
            </a:fld>
            <a:endParaRPr lang="en-US"/>
          </a:p>
        </p:txBody>
      </p:sp>
    </p:spTree>
    <p:extLst>
      <p:ext uri="{BB962C8B-B14F-4D97-AF65-F5344CB8AC3E}">
        <p14:creationId xmlns:p14="http://schemas.microsoft.com/office/powerpoint/2010/main" val="2372467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0F41C9-F241-4AAE-B677-00FBE739C8E4}" type="datetimeFigureOut">
              <a:rPr lang="en-US" smtClean="0"/>
              <a:t>1/23/2019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583E1F9-232B-4F74-9B07-BF3DD38AA26F}" type="slidenum">
              <a:rPr lang="en-US" smtClean="0"/>
              <a:t>‹#›</a:t>
            </a:fld>
            <a:endParaRPr lang="en-US"/>
          </a:p>
        </p:txBody>
      </p:sp>
    </p:spTree>
    <p:extLst>
      <p:ext uri="{BB962C8B-B14F-4D97-AF65-F5344CB8AC3E}">
        <p14:creationId xmlns:p14="http://schemas.microsoft.com/office/powerpoint/2010/main" val="743514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0F41C9-F241-4AAE-B677-00FBE739C8E4}" type="datetimeFigureOut">
              <a:rPr lang="en-US" smtClean="0"/>
              <a:t>1/23/2019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583E1F9-232B-4F74-9B07-BF3DD38AA26F}" type="slidenum">
              <a:rPr lang="en-US" smtClean="0"/>
              <a:t>‹#›</a:t>
            </a:fld>
            <a:endParaRPr lang="en-US"/>
          </a:p>
        </p:txBody>
      </p:sp>
    </p:spTree>
    <p:extLst>
      <p:ext uri="{BB962C8B-B14F-4D97-AF65-F5344CB8AC3E}">
        <p14:creationId xmlns:p14="http://schemas.microsoft.com/office/powerpoint/2010/main" val="405626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C0F41C9-F241-4AAE-B677-00FBE739C8E4}" type="datetimeFigureOut">
              <a:rPr lang="en-US" smtClean="0"/>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83E1F9-232B-4F74-9B07-BF3DD38AA26F}" type="slidenum">
              <a:rPr lang="en-US" smtClean="0"/>
              <a:t>‹#›</a:t>
            </a:fld>
            <a:endParaRPr lang="en-US"/>
          </a:p>
        </p:txBody>
      </p:sp>
    </p:spTree>
    <p:extLst>
      <p:ext uri="{BB962C8B-B14F-4D97-AF65-F5344CB8AC3E}">
        <p14:creationId xmlns:p14="http://schemas.microsoft.com/office/powerpoint/2010/main" val="4184229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0F41C9-F241-4AAE-B677-00FBE739C8E4}" type="datetimeFigureOut">
              <a:rPr lang="en-US" smtClean="0"/>
              <a:t>1/23/2019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583E1F9-232B-4F74-9B07-BF3DD38AA26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0028605"/>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g"/><Relationship Id="rId7" Type="http://schemas.openxmlformats.org/officeDocument/2006/relationships/image" Target="../media/image14.jpeg"/><Relationship Id="rId2" Type="http://schemas.openxmlformats.org/officeDocument/2006/relationships/image" Target="../media/image9.jpg"/><Relationship Id="rId1" Type="http://schemas.openxmlformats.org/officeDocument/2006/relationships/slideLayout" Target="../slideLayouts/slideLayout2.xml"/><Relationship Id="rId6" Type="http://schemas.openxmlformats.org/officeDocument/2006/relationships/image" Target="../media/image13.jpg"/><Relationship Id="rId5" Type="http://schemas.openxmlformats.org/officeDocument/2006/relationships/image" Target="../media/image12.jpg"/><Relationship Id="rId4" Type="http://schemas.openxmlformats.org/officeDocument/2006/relationships/image" Target="../media/image11.jpg"/></Relationships>
</file>

<file path=ppt/slides/_rels/slide4.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2.xml"/><Relationship Id="rId4" Type="http://schemas.openxmlformats.org/officeDocument/2006/relationships/image" Target="../media/image18.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5EF529-AC9F-44C1-8C33-C163DC96637A}"/>
              </a:ext>
            </a:extLst>
          </p:cNvPr>
          <p:cNvSpPr>
            <a:spLocks noGrp="1"/>
          </p:cNvSpPr>
          <p:nvPr>
            <p:ph type="ctrTitle"/>
          </p:nvPr>
        </p:nvSpPr>
        <p:spPr/>
        <p:txBody>
          <a:bodyPr/>
          <a:lstStyle/>
          <a:p>
            <a:r>
              <a:rPr lang="en-US" dirty="0"/>
              <a:t>The Triple Combination</a:t>
            </a:r>
          </a:p>
        </p:txBody>
      </p:sp>
      <p:sp>
        <p:nvSpPr>
          <p:cNvPr id="5" name="Subtitle 4">
            <a:extLst>
              <a:ext uri="{FF2B5EF4-FFF2-40B4-BE49-F238E27FC236}">
                <a16:creationId xmlns:a16="http://schemas.microsoft.com/office/drawing/2014/main" id="{74BC10C0-8511-476C-94C0-689647134974}"/>
              </a:ext>
            </a:extLst>
          </p:cNvPr>
          <p:cNvSpPr>
            <a:spLocks noGrp="1"/>
          </p:cNvSpPr>
          <p:nvPr>
            <p:ph type="subTitle" idx="1"/>
          </p:nvPr>
        </p:nvSpPr>
        <p:spPr/>
        <p:txBody>
          <a:bodyPr/>
          <a:lstStyle/>
          <a:p>
            <a:r>
              <a:rPr lang="en-US" dirty="0"/>
              <a:t>Fire Engines and Christians</a:t>
            </a:r>
          </a:p>
        </p:txBody>
      </p:sp>
    </p:spTree>
    <p:extLst>
      <p:ext uri="{BB962C8B-B14F-4D97-AF65-F5344CB8AC3E}">
        <p14:creationId xmlns:p14="http://schemas.microsoft.com/office/powerpoint/2010/main" val="3931226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r>
              <a:rPr lang="en-US" sz="2800" dirty="0"/>
              <a:t>The Triple Combination Christian </a:t>
            </a:r>
          </a:p>
          <a:p>
            <a:r>
              <a:rPr lang="en-US" sz="2800" dirty="0"/>
              <a:t>Good Words:</a:t>
            </a:r>
          </a:p>
          <a:p>
            <a:endParaRPr lang="en-US" sz="2800" i="1" dirty="0"/>
          </a:p>
          <a:p>
            <a:r>
              <a:rPr lang="en-US" sz="2800" i="1" dirty="0"/>
              <a:t>Proverbs 18:21 (NIV)</a:t>
            </a:r>
          </a:p>
          <a:p>
            <a:r>
              <a:rPr lang="en-US" sz="2800" i="1" dirty="0"/>
              <a:t>“The tongue has the power of life and death, and those who love it will eat its fruit.</a:t>
            </a:r>
          </a:p>
          <a:p>
            <a:endParaRPr lang="en-US" dirty="0"/>
          </a:p>
          <a:p>
            <a:endParaRPr lang="en-US" sz="2800" dirty="0"/>
          </a:p>
          <a:p>
            <a:pPr marL="0" indent="0">
              <a:buNone/>
            </a:pPr>
            <a:endParaRPr lang="en-US" dirty="0"/>
          </a:p>
        </p:txBody>
      </p:sp>
    </p:spTree>
    <p:extLst>
      <p:ext uri="{BB962C8B-B14F-4D97-AF65-F5344CB8AC3E}">
        <p14:creationId xmlns:p14="http://schemas.microsoft.com/office/powerpoint/2010/main" val="434234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r>
              <a:rPr lang="en-US" sz="2800" dirty="0"/>
              <a:t>The Triple Combination Christian </a:t>
            </a:r>
          </a:p>
          <a:p>
            <a:r>
              <a:rPr lang="en-US" sz="2800" dirty="0"/>
              <a:t>Good Words:</a:t>
            </a:r>
          </a:p>
          <a:p>
            <a:endParaRPr lang="en-US" sz="2800" i="1" dirty="0"/>
          </a:p>
          <a:p>
            <a:r>
              <a:rPr lang="en-US" sz="2800" i="1" dirty="0"/>
              <a:t>Proverbs 15:1 (NIV) </a:t>
            </a:r>
          </a:p>
          <a:p>
            <a:r>
              <a:rPr lang="en-US" sz="2800" i="1" dirty="0"/>
              <a:t>“A gentle answer turns away wrath, but harsh words stir up anger.”</a:t>
            </a:r>
          </a:p>
          <a:p>
            <a:endParaRPr lang="en-US" dirty="0"/>
          </a:p>
          <a:p>
            <a:endParaRPr lang="en-US" sz="2800" dirty="0"/>
          </a:p>
          <a:p>
            <a:pPr marL="0" indent="0">
              <a:buNone/>
            </a:pPr>
            <a:endParaRPr lang="en-US" dirty="0"/>
          </a:p>
        </p:txBody>
      </p:sp>
    </p:spTree>
    <p:extLst>
      <p:ext uri="{BB962C8B-B14F-4D97-AF65-F5344CB8AC3E}">
        <p14:creationId xmlns:p14="http://schemas.microsoft.com/office/powerpoint/2010/main" val="2695535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r>
              <a:rPr lang="en-US" sz="2800" dirty="0"/>
              <a:t>The Triple Combination Christian </a:t>
            </a:r>
          </a:p>
          <a:p>
            <a:r>
              <a:rPr lang="en-US" sz="2800" dirty="0"/>
              <a:t>Good Words:</a:t>
            </a:r>
          </a:p>
          <a:p>
            <a:endParaRPr lang="en-US" sz="2800" i="1" dirty="0"/>
          </a:p>
          <a:p>
            <a:r>
              <a:rPr lang="en-US" sz="2800" i="1" dirty="0"/>
              <a:t>Luke 6:45 (NIV) </a:t>
            </a:r>
          </a:p>
          <a:p>
            <a:r>
              <a:rPr lang="en-US" sz="2800" i="1" dirty="0"/>
              <a:t>“A good man brings good things out of the good stored up in his heart, and an evil man brings evil things out of the evil stored up in his heart. For the mouth speaks what the heart is full of.</a:t>
            </a:r>
          </a:p>
          <a:p>
            <a:endParaRPr lang="en-US" sz="2800" i="1" dirty="0"/>
          </a:p>
          <a:p>
            <a:endParaRPr lang="en-US" sz="2800" dirty="0"/>
          </a:p>
          <a:p>
            <a:pPr marL="0" indent="0">
              <a:buNone/>
            </a:pPr>
            <a:endParaRPr lang="en-US" dirty="0"/>
          </a:p>
        </p:txBody>
      </p:sp>
    </p:spTree>
    <p:extLst>
      <p:ext uri="{BB962C8B-B14F-4D97-AF65-F5344CB8AC3E}">
        <p14:creationId xmlns:p14="http://schemas.microsoft.com/office/powerpoint/2010/main" val="1347178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r>
              <a:rPr lang="en-US" sz="2800" dirty="0"/>
              <a:t>The Triple Combination Christian </a:t>
            </a:r>
          </a:p>
          <a:p>
            <a:r>
              <a:rPr lang="en-US" sz="2800" dirty="0"/>
              <a:t>Good Works:</a:t>
            </a:r>
          </a:p>
          <a:p>
            <a:endParaRPr lang="en-US" sz="2800" i="1" dirty="0"/>
          </a:p>
          <a:p>
            <a:r>
              <a:rPr lang="en-US" sz="2800" i="1" dirty="0"/>
              <a:t>Titus 3:14 (NIV) </a:t>
            </a:r>
          </a:p>
          <a:p>
            <a:r>
              <a:rPr lang="en-US" sz="2800" i="1" dirty="0"/>
              <a:t>“Our people must learn to devote themselves to doing what is good, in order to provide for urgent needs and not live unproductive lives.”</a:t>
            </a:r>
          </a:p>
          <a:p>
            <a:endParaRPr lang="en-US" sz="2800" i="1" dirty="0"/>
          </a:p>
          <a:p>
            <a:endParaRPr lang="en-US" sz="2800" dirty="0"/>
          </a:p>
          <a:p>
            <a:pPr marL="0" indent="0">
              <a:buNone/>
            </a:pPr>
            <a:endParaRPr lang="en-US" dirty="0"/>
          </a:p>
        </p:txBody>
      </p:sp>
    </p:spTree>
    <p:extLst>
      <p:ext uri="{BB962C8B-B14F-4D97-AF65-F5344CB8AC3E}">
        <p14:creationId xmlns:p14="http://schemas.microsoft.com/office/powerpoint/2010/main" val="100987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r>
              <a:rPr lang="en-US" sz="2800" dirty="0"/>
              <a:t>The Triple Combination Christian </a:t>
            </a:r>
          </a:p>
          <a:p>
            <a:r>
              <a:rPr lang="en-US" sz="2800" dirty="0"/>
              <a:t>Good Works:</a:t>
            </a:r>
          </a:p>
          <a:p>
            <a:endParaRPr lang="en-US" sz="2800" i="1" dirty="0"/>
          </a:p>
          <a:p>
            <a:r>
              <a:rPr lang="en-US" sz="2800" i="1" dirty="0"/>
              <a:t>1 Peter 2:12 (NIV) </a:t>
            </a:r>
          </a:p>
          <a:p>
            <a:r>
              <a:rPr lang="en-US" sz="2800" i="1" dirty="0"/>
              <a:t>“Live such good lives among the pagans that, though they accuse you of doing wrong, they may see your good deeds and glorify God on the day he visits us.”</a:t>
            </a:r>
          </a:p>
          <a:p>
            <a:endParaRPr lang="en-US" sz="2800" i="1" dirty="0"/>
          </a:p>
          <a:p>
            <a:endParaRPr lang="en-US" sz="2800" dirty="0"/>
          </a:p>
          <a:p>
            <a:pPr marL="0" indent="0">
              <a:buNone/>
            </a:pPr>
            <a:endParaRPr lang="en-US" dirty="0"/>
          </a:p>
        </p:txBody>
      </p:sp>
    </p:spTree>
    <p:extLst>
      <p:ext uri="{BB962C8B-B14F-4D97-AF65-F5344CB8AC3E}">
        <p14:creationId xmlns:p14="http://schemas.microsoft.com/office/powerpoint/2010/main" val="2443359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r>
              <a:rPr lang="en-US" sz="2800" dirty="0"/>
              <a:t>The Triple Combination Christian </a:t>
            </a:r>
          </a:p>
          <a:p>
            <a:r>
              <a:rPr lang="en-US" sz="2800" dirty="0"/>
              <a:t>Good Works:</a:t>
            </a:r>
          </a:p>
          <a:p>
            <a:endParaRPr lang="en-US" sz="2800" i="1" dirty="0"/>
          </a:p>
          <a:p>
            <a:r>
              <a:rPr lang="en-US" sz="2800" i="1" dirty="0"/>
              <a:t>John 13:34-35 (NIV) </a:t>
            </a:r>
          </a:p>
          <a:p>
            <a:r>
              <a:rPr lang="en-US" sz="2800" i="1" dirty="0"/>
              <a:t>“A new command I give you: Love one another. As I have loved you, so you must love one another. </a:t>
            </a:r>
            <a:r>
              <a:rPr lang="en-US" sz="2800" b="1" i="1" baseline="30000" dirty="0"/>
              <a:t>35 </a:t>
            </a:r>
            <a:r>
              <a:rPr lang="en-US" sz="2800" i="1" dirty="0"/>
              <a:t>By this everyone will know that you are my disciples, if you love one another.”</a:t>
            </a:r>
          </a:p>
          <a:p>
            <a:endParaRPr lang="en-US" sz="2800" i="1" dirty="0"/>
          </a:p>
          <a:p>
            <a:endParaRPr lang="en-US" sz="2800" dirty="0"/>
          </a:p>
          <a:p>
            <a:pPr marL="0" indent="0">
              <a:buNone/>
            </a:pPr>
            <a:endParaRPr lang="en-US" dirty="0"/>
          </a:p>
        </p:txBody>
      </p:sp>
    </p:spTree>
    <p:extLst>
      <p:ext uri="{BB962C8B-B14F-4D97-AF65-F5344CB8AC3E}">
        <p14:creationId xmlns:p14="http://schemas.microsoft.com/office/powerpoint/2010/main" val="3377823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r>
              <a:rPr lang="en-US" sz="2800" dirty="0"/>
              <a:t>The Triple Combination Christian </a:t>
            </a:r>
          </a:p>
          <a:p>
            <a:r>
              <a:rPr lang="en-US" sz="2800" dirty="0"/>
              <a:t>Good Prayer Life:</a:t>
            </a:r>
          </a:p>
          <a:p>
            <a:endParaRPr lang="en-US" sz="2800" i="1" dirty="0"/>
          </a:p>
          <a:p>
            <a:r>
              <a:rPr lang="en-US" sz="2800" i="1" dirty="0"/>
              <a:t>James 5:16 (NIV) </a:t>
            </a:r>
          </a:p>
          <a:p>
            <a:r>
              <a:rPr lang="en-US" sz="2800" i="1" dirty="0"/>
              <a:t>“Therefore confess your sins to each other and pray for each other so that you may be healed. The prayer of a righteous person is powerful and effective.</a:t>
            </a:r>
          </a:p>
          <a:p>
            <a:endParaRPr lang="en-US" sz="2800" i="1" dirty="0"/>
          </a:p>
          <a:p>
            <a:endParaRPr lang="en-US" sz="2800" dirty="0"/>
          </a:p>
          <a:p>
            <a:pPr marL="0" indent="0">
              <a:buNone/>
            </a:pPr>
            <a:endParaRPr lang="en-US" dirty="0"/>
          </a:p>
        </p:txBody>
      </p:sp>
    </p:spTree>
    <p:extLst>
      <p:ext uri="{BB962C8B-B14F-4D97-AF65-F5344CB8AC3E}">
        <p14:creationId xmlns:p14="http://schemas.microsoft.com/office/powerpoint/2010/main" val="3381775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r>
              <a:rPr lang="en-US" sz="2800" dirty="0"/>
              <a:t>The Triple Combination Christian </a:t>
            </a:r>
          </a:p>
          <a:p>
            <a:r>
              <a:rPr lang="en-US" sz="2800" dirty="0"/>
              <a:t>Good Prayer Life:</a:t>
            </a:r>
          </a:p>
          <a:p>
            <a:endParaRPr lang="en-US" sz="2800" i="1" dirty="0"/>
          </a:p>
          <a:p>
            <a:r>
              <a:rPr lang="en-US" sz="2800" i="1" dirty="0"/>
              <a:t>Romans 12:12 (NIV) </a:t>
            </a:r>
          </a:p>
          <a:p>
            <a:r>
              <a:rPr lang="en-US" sz="2800" i="1" dirty="0"/>
              <a:t>“Be joyful in hope, patient in affliction, faithful in prayer. </a:t>
            </a:r>
          </a:p>
          <a:p>
            <a:endParaRPr lang="en-US" sz="2800" i="1" dirty="0"/>
          </a:p>
          <a:p>
            <a:endParaRPr lang="en-US" sz="2800" dirty="0"/>
          </a:p>
          <a:p>
            <a:pPr marL="0" indent="0">
              <a:buNone/>
            </a:pPr>
            <a:endParaRPr lang="en-US" dirty="0"/>
          </a:p>
        </p:txBody>
      </p:sp>
    </p:spTree>
    <p:extLst>
      <p:ext uri="{BB962C8B-B14F-4D97-AF65-F5344CB8AC3E}">
        <p14:creationId xmlns:p14="http://schemas.microsoft.com/office/powerpoint/2010/main" val="2077015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r>
              <a:rPr lang="en-US" sz="2800" dirty="0"/>
              <a:t>The Triple Combination Christian </a:t>
            </a:r>
          </a:p>
          <a:p>
            <a:r>
              <a:rPr lang="en-US" sz="2800" dirty="0"/>
              <a:t>Good Prayer Life:</a:t>
            </a:r>
          </a:p>
          <a:p>
            <a:endParaRPr lang="en-US" sz="2800" i="1" dirty="0"/>
          </a:p>
          <a:p>
            <a:r>
              <a:rPr lang="en-US" sz="2800" i="1" dirty="0"/>
              <a:t>Ephesians 6:18 (NIV) </a:t>
            </a:r>
          </a:p>
          <a:p>
            <a:r>
              <a:rPr lang="en-US" sz="2800" i="1" dirty="0"/>
              <a:t>“And pray in the Spirit on all occasions with all kinds of prayers and requests. With this in mind, be alert and always keep on praying for all the Lord’s people. </a:t>
            </a:r>
          </a:p>
          <a:p>
            <a:endParaRPr lang="en-US" sz="2800" dirty="0"/>
          </a:p>
          <a:p>
            <a:pPr marL="0" indent="0">
              <a:buNone/>
            </a:pPr>
            <a:endParaRPr lang="en-US" dirty="0"/>
          </a:p>
        </p:txBody>
      </p:sp>
    </p:spTree>
    <p:extLst>
      <p:ext uri="{BB962C8B-B14F-4D97-AF65-F5344CB8AC3E}">
        <p14:creationId xmlns:p14="http://schemas.microsoft.com/office/powerpoint/2010/main" val="642235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r>
              <a:rPr lang="en-US" sz="2800" dirty="0"/>
              <a:t>The Triple Combination Christian </a:t>
            </a:r>
          </a:p>
          <a:p>
            <a:r>
              <a:rPr lang="en-US" sz="2800" dirty="0"/>
              <a:t>Conclusion:</a:t>
            </a:r>
          </a:p>
          <a:p>
            <a:pPr marL="0" indent="0">
              <a:buNone/>
            </a:pPr>
            <a:endParaRPr lang="en-US" sz="2800" dirty="0"/>
          </a:p>
          <a:p>
            <a:pPr marL="0" indent="0">
              <a:buNone/>
            </a:pPr>
            <a:r>
              <a:rPr lang="en-US" sz="2800" dirty="0"/>
              <a:t>Remove any portion of the three components of the fire engine and you only have a apparatus.</a:t>
            </a:r>
          </a:p>
          <a:p>
            <a:pPr marL="0" indent="0">
              <a:buNone/>
            </a:pPr>
            <a:endParaRPr lang="en-US" sz="2800" dirty="0"/>
          </a:p>
          <a:p>
            <a:pPr marL="0" indent="0">
              <a:buNone/>
            </a:pPr>
            <a:r>
              <a:rPr lang="en-US" sz="2800" dirty="0"/>
              <a:t>Remove any portion of the Christian and you only have a person.</a:t>
            </a:r>
          </a:p>
        </p:txBody>
      </p:sp>
    </p:spTree>
    <p:extLst>
      <p:ext uri="{BB962C8B-B14F-4D97-AF65-F5344CB8AC3E}">
        <p14:creationId xmlns:p14="http://schemas.microsoft.com/office/powerpoint/2010/main" val="2677583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endParaRPr lang="en-US" dirty="0"/>
          </a:p>
          <a:p>
            <a:pPr marL="0" indent="0">
              <a:buNone/>
            </a:pPr>
            <a:endParaRPr lang="en-US" dirty="0"/>
          </a:p>
        </p:txBody>
      </p:sp>
      <p:pic>
        <p:nvPicPr>
          <p:cNvPr id="4" name="Picture 3">
            <a:extLst>
              <a:ext uri="{FF2B5EF4-FFF2-40B4-BE49-F238E27FC236}">
                <a16:creationId xmlns:a16="http://schemas.microsoft.com/office/drawing/2014/main" id="{2B465182-0F2C-4561-A23E-5818CEECED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917" y="1758796"/>
            <a:ext cx="3552825" cy="2343150"/>
          </a:xfrm>
          <a:prstGeom prst="rect">
            <a:avLst/>
          </a:prstGeom>
        </p:spPr>
      </p:pic>
      <p:pic>
        <p:nvPicPr>
          <p:cNvPr id="6" name="Picture 5">
            <a:extLst>
              <a:ext uri="{FF2B5EF4-FFF2-40B4-BE49-F238E27FC236}">
                <a16:creationId xmlns:a16="http://schemas.microsoft.com/office/drawing/2014/main" id="{355D5A7F-F1DC-460F-9B91-3B4DE0A094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4711" y="3963640"/>
            <a:ext cx="3571875" cy="2105025"/>
          </a:xfrm>
          <a:prstGeom prst="rect">
            <a:avLst/>
          </a:prstGeom>
        </p:spPr>
      </p:pic>
      <p:pic>
        <p:nvPicPr>
          <p:cNvPr id="8" name="Picture 7">
            <a:extLst>
              <a:ext uri="{FF2B5EF4-FFF2-40B4-BE49-F238E27FC236}">
                <a16:creationId xmlns:a16="http://schemas.microsoft.com/office/drawing/2014/main" id="{32B118E2-E082-48DB-A7E5-1C6A9D1D36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7114" y="1771748"/>
            <a:ext cx="3390900" cy="2219325"/>
          </a:xfrm>
          <a:prstGeom prst="rect">
            <a:avLst/>
          </a:prstGeom>
        </p:spPr>
      </p:pic>
      <p:pic>
        <p:nvPicPr>
          <p:cNvPr id="10" name="Picture 9">
            <a:extLst>
              <a:ext uri="{FF2B5EF4-FFF2-40B4-BE49-F238E27FC236}">
                <a16:creationId xmlns:a16="http://schemas.microsoft.com/office/drawing/2014/main" id="{A2480FA8-FD01-4E4A-9280-BE63265930E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93818" y="1702098"/>
            <a:ext cx="3552825" cy="2171700"/>
          </a:xfrm>
          <a:prstGeom prst="rect">
            <a:avLst/>
          </a:prstGeom>
        </p:spPr>
      </p:pic>
      <p:pic>
        <p:nvPicPr>
          <p:cNvPr id="13" name="Picture 12">
            <a:extLst>
              <a:ext uri="{FF2B5EF4-FFF2-40B4-BE49-F238E27FC236}">
                <a16:creationId xmlns:a16="http://schemas.microsoft.com/office/drawing/2014/main" id="{99DDA956-4B1F-464A-A02F-A80624DDBB4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3006" y="3901018"/>
            <a:ext cx="3124200" cy="2076450"/>
          </a:xfrm>
          <a:prstGeom prst="rect">
            <a:avLst/>
          </a:prstGeom>
        </p:spPr>
      </p:pic>
      <p:pic>
        <p:nvPicPr>
          <p:cNvPr id="15" name="Picture 14">
            <a:extLst>
              <a:ext uri="{FF2B5EF4-FFF2-40B4-BE49-F238E27FC236}">
                <a16:creationId xmlns:a16="http://schemas.microsoft.com/office/drawing/2014/main" id="{176CA79D-991E-4E70-8407-AB4D5211979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43181" y="3873798"/>
            <a:ext cx="2676525" cy="2305050"/>
          </a:xfrm>
          <a:prstGeom prst="rect">
            <a:avLst/>
          </a:prstGeom>
        </p:spPr>
      </p:pic>
      <p:pic>
        <p:nvPicPr>
          <p:cNvPr id="17" name="Picture 16">
            <a:extLst>
              <a:ext uri="{FF2B5EF4-FFF2-40B4-BE49-F238E27FC236}">
                <a16:creationId xmlns:a16="http://schemas.microsoft.com/office/drawing/2014/main" id="{FE719EA6-AA08-460A-AA08-520E2C37F10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229530" y="3468794"/>
            <a:ext cx="3238500" cy="2400300"/>
          </a:xfrm>
          <a:prstGeom prst="rect">
            <a:avLst/>
          </a:prstGeom>
        </p:spPr>
      </p:pic>
    </p:spTree>
    <p:extLst>
      <p:ext uri="{BB962C8B-B14F-4D97-AF65-F5344CB8AC3E}">
        <p14:creationId xmlns:p14="http://schemas.microsoft.com/office/powerpoint/2010/main" val="2859239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r>
              <a:rPr lang="en-US" sz="2800" dirty="0"/>
              <a:t>The Triple Combination Christian </a:t>
            </a:r>
          </a:p>
          <a:p>
            <a:r>
              <a:rPr lang="en-US" sz="2800" dirty="0"/>
              <a:t>Conclusion:</a:t>
            </a:r>
          </a:p>
          <a:p>
            <a:pPr marL="0" indent="0">
              <a:buNone/>
            </a:pPr>
            <a:endParaRPr lang="en-US" sz="2800" dirty="0"/>
          </a:p>
          <a:p>
            <a:pPr marL="0" indent="0">
              <a:buNone/>
            </a:pPr>
            <a:r>
              <a:rPr lang="en-US" sz="2800" dirty="0"/>
              <a:t>Don’t settle for just being, live the full productive Christian life. </a:t>
            </a:r>
          </a:p>
        </p:txBody>
      </p:sp>
    </p:spTree>
    <p:extLst>
      <p:ext uri="{BB962C8B-B14F-4D97-AF65-F5344CB8AC3E}">
        <p14:creationId xmlns:p14="http://schemas.microsoft.com/office/powerpoint/2010/main" val="2310815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endParaRPr lang="en-US" dirty="0"/>
          </a:p>
          <a:p>
            <a:pPr marL="0" indent="0">
              <a:buNone/>
            </a:pPr>
            <a:endParaRPr lang="en-US" dirty="0"/>
          </a:p>
        </p:txBody>
      </p:sp>
      <p:pic>
        <p:nvPicPr>
          <p:cNvPr id="5" name="Picture 4">
            <a:extLst>
              <a:ext uri="{FF2B5EF4-FFF2-40B4-BE49-F238E27FC236}">
                <a16:creationId xmlns:a16="http://schemas.microsoft.com/office/drawing/2014/main" id="{96AFC9B8-C887-4B79-BF80-8B1F83C529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6135" y="3488353"/>
            <a:ext cx="3571875" cy="1819275"/>
          </a:xfrm>
          <a:prstGeom prst="rect">
            <a:avLst/>
          </a:prstGeom>
        </p:spPr>
      </p:pic>
      <p:pic>
        <p:nvPicPr>
          <p:cNvPr id="9" name="Picture 8">
            <a:extLst>
              <a:ext uri="{FF2B5EF4-FFF2-40B4-BE49-F238E27FC236}">
                <a16:creationId xmlns:a16="http://schemas.microsoft.com/office/drawing/2014/main" id="{1C7C57FE-9BF5-41AB-B6BE-239079C79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2968" y="3855635"/>
            <a:ext cx="3571875" cy="1857375"/>
          </a:xfrm>
          <a:prstGeom prst="rect">
            <a:avLst/>
          </a:prstGeom>
        </p:spPr>
      </p:pic>
      <p:pic>
        <p:nvPicPr>
          <p:cNvPr id="14" name="Picture 13">
            <a:extLst>
              <a:ext uri="{FF2B5EF4-FFF2-40B4-BE49-F238E27FC236}">
                <a16:creationId xmlns:a16="http://schemas.microsoft.com/office/drawing/2014/main" id="{30F7A5AB-4F49-4061-9D6A-EB6E5739D4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79480" y="3656966"/>
            <a:ext cx="2628900" cy="1962150"/>
          </a:xfrm>
          <a:prstGeom prst="rect">
            <a:avLst/>
          </a:prstGeom>
        </p:spPr>
      </p:pic>
      <p:pic>
        <p:nvPicPr>
          <p:cNvPr id="18" name="Picture 17">
            <a:extLst>
              <a:ext uri="{FF2B5EF4-FFF2-40B4-BE49-F238E27FC236}">
                <a16:creationId xmlns:a16="http://schemas.microsoft.com/office/drawing/2014/main" id="{A275457B-C860-4AD4-81A3-9185D327A31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7524" y="1820399"/>
            <a:ext cx="3305175" cy="2152650"/>
          </a:xfrm>
          <a:prstGeom prst="rect">
            <a:avLst/>
          </a:prstGeom>
        </p:spPr>
      </p:pic>
      <p:pic>
        <p:nvPicPr>
          <p:cNvPr id="20" name="Picture 19">
            <a:extLst>
              <a:ext uri="{FF2B5EF4-FFF2-40B4-BE49-F238E27FC236}">
                <a16:creationId xmlns:a16="http://schemas.microsoft.com/office/drawing/2014/main" id="{AD236537-F50E-41BB-85FA-94794065E29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598680" y="1951356"/>
            <a:ext cx="2819400" cy="2009775"/>
          </a:xfrm>
          <a:prstGeom prst="rect">
            <a:avLst/>
          </a:prstGeom>
        </p:spPr>
      </p:pic>
      <p:pic>
        <p:nvPicPr>
          <p:cNvPr id="1026" name="Picture 2" descr="Image result for Homeless People">
            <a:extLst>
              <a:ext uri="{FF2B5EF4-FFF2-40B4-BE49-F238E27FC236}">
                <a16:creationId xmlns:a16="http://schemas.microsoft.com/office/drawing/2014/main" id="{2ADD7EC2-B03B-48C4-95A7-85BAB39879F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6135" y="1964353"/>
            <a:ext cx="205740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Old People">
            <a:extLst>
              <a:ext uri="{FF2B5EF4-FFF2-40B4-BE49-F238E27FC236}">
                <a16:creationId xmlns:a16="http://schemas.microsoft.com/office/drawing/2014/main" id="{BBB574D7-9B96-43DA-8865-15E8B0889A9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73535" y="1845734"/>
            <a:ext cx="277177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5785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endParaRPr lang="en-US" dirty="0"/>
          </a:p>
          <a:p>
            <a:pPr marL="0" indent="0">
              <a:buNone/>
            </a:pPr>
            <a:endParaRPr lang="en-US" dirty="0"/>
          </a:p>
        </p:txBody>
      </p:sp>
      <p:pic>
        <p:nvPicPr>
          <p:cNvPr id="4" name="Picture 3">
            <a:extLst>
              <a:ext uri="{FF2B5EF4-FFF2-40B4-BE49-F238E27FC236}">
                <a16:creationId xmlns:a16="http://schemas.microsoft.com/office/drawing/2014/main" id="{6807CAF3-88B3-40BB-A577-1941F008D0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2020" y="3002066"/>
            <a:ext cx="4036219" cy="2690812"/>
          </a:xfrm>
          <a:prstGeom prst="rect">
            <a:avLst/>
          </a:prstGeom>
        </p:spPr>
      </p:pic>
      <p:pic>
        <p:nvPicPr>
          <p:cNvPr id="6" name="Picture 5">
            <a:extLst>
              <a:ext uri="{FF2B5EF4-FFF2-40B4-BE49-F238E27FC236}">
                <a16:creationId xmlns:a16="http://schemas.microsoft.com/office/drawing/2014/main" id="{6551EB67-5E72-49E9-BEB3-7927E45C2D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5095" y="1839975"/>
            <a:ext cx="4149090" cy="2754630"/>
          </a:xfrm>
          <a:prstGeom prst="rect">
            <a:avLst/>
          </a:prstGeom>
        </p:spPr>
      </p:pic>
      <p:pic>
        <p:nvPicPr>
          <p:cNvPr id="8" name="Picture 7">
            <a:extLst>
              <a:ext uri="{FF2B5EF4-FFF2-40B4-BE49-F238E27FC236}">
                <a16:creationId xmlns:a16="http://schemas.microsoft.com/office/drawing/2014/main" id="{D6C69879-9B64-4FD4-8259-CB38D21A2A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28239" y="3674518"/>
            <a:ext cx="3332988" cy="2499741"/>
          </a:xfrm>
          <a:prstGeom prst="rect">
            <a:avLst/>
          </a:prstGeom>
        </p:spPr>
      </p:pic>
    </p:spTree>
    <p:extLst>
      <p:ext uri="{BB962C8B-B14F-4D97-AF65-F5344CB8AC3E}">
        <p14:creationId xmlns:p14="http://schemas.microsoft.com/office/powerpoint/2010/main" val="909047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r>
              <a:rPr lang="en-US" sz="2800" dirty="0"/>
              <a:t>The Triple Combination Fire Engine</a:t>
            </a:r>
          </a:p>
          <a:p>
            <a:endParaRPr lang="en-US" sz="2800" dirty="0"/>
          </a:p>
          <a:p>
            <a:r>
              <a:rPr lang="en-US" sz="2800" dirty="0"/>
              <a:t>To be considered a tripe combination fire engine it must have three components:</a:t>
            </a:r>
          </a:p>
          <a:p>
            <a:pPr>
              <a:buFont typeface="Wingdings" panose="05000000000000000000" pitchFamily="2" charset="2"/>
              <a:buChar char="Ø"/>
            </a:pPr>
            <a:r>
              <a:rPr lang="en-US" sz="2800" dirty="0"/>
              <a:t>Fire Pump</a:t>
            </a:r>
          </a:p>
          <a:p>
            <a:pPr>
              <a:buFont typeface="Wingdings" panose="05000000000000000000" pitchFamily="2" charset="2"/>
              <a:buChar char="Ø"/>
            </a:pPr>
            <a:r>
              <a:rPr lang="en-US" sz="2800" dirty="0"/>
              <a:t>Water Tank</a:t>
            </a:r>
          </a:p>
          <a:p>
            <a:pPr>
              <a:buFont typeface="Wingdings" panose="05000000000000000000" pitchFamily="2" charset="2"/>
              <a:buChar char="Ø"/>
            </a:pPr>
            <a:r>
              <a:rPr lang="en-US" sz="2800" dirty="0"/>
              <a:t>Fire Hose</a:t>
            </a:r>
          </a:p>
          <a:p>
            <a:endParaRPr lang="en-US" dirty="0"/>
          </a:p>
          <a:p>
            <a:pPr marL="0" indent="0">
              <a:buNone/>
            </a:pPr>
            <a:endParaRPr lang="en-US" dirty="0"/>
          </a:p>
        </p:txBody>
      </p:sp>
    </p:spTree>
    <p:extLst>
      <p:ext uri="{BB962C8B-B14F-4D97-AF65-F5344CB8AC3E}">
        <p14:creationId xmlns:p14="http://schemas.microsoft.com/office/powerpoint/2010/main" val="2139366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r>
              <a:rPr lang="en-US" sz="2800" dirty="0"/>
              <a:t>The Triple Combination Fire Engine</a:t>
            </a:r>
          </a:p>
          <a:p>
            <a:endParaRPr lang="en-US" sz="2800" dirty="0"/>
          </a:p>
          <a:p>
            <a:r>
              <a:rPr lang="en-US" sz="2800" dirty="0"/>
              <a:t>The National Fire Protection Association sets the standards for fire apparatus.</a:t>
            </a:r>
          </a:p>
          <a:p>
            <a:endParaRPr lang="en-US" dirty="0"/>
          </a:p>
          <a:p>
            <a:r>
              <a:rPr lang="en-US" sz="2800" dirty="0"/>
              <a:t>NFPA 1901 Standard Automotive Fire Apparatus.</a:t>
            </a:r>
          </a:p>
          <a:p>
            <a:pPr marL="0" indent="0">
              <a:buNone/>
            </a:pPr>
            <a:endParaRPr lang="en-US" dirty="0"/>
          </a:p>
        </p:txBody>
      </p:sp>
    </p:spTree>
    <p:extLst>
      <p:ext uri="{BB962C8B-B14F-4D97-AF65-F5344CB8AC3E}">
        <p14:creationId xmlns:p14="http://schemas.microsoft.com/office/powerpoint/2010/main" val="2060055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r>
              <a:rPr lang="en-US" sz="2800" dirty="0"/>
              <a:t>The Triple Combination Fire Engine</a:t>
            </a:r>
          </a:p>
          <a:p>
            <a:endParaRPr lang="en-US" sz="2800" dirty="0"/>
          </a:p>
          <a:p>
            <a:pPr>
              <a:buFont typeface="Wingdings" panose="05000000000000000000" pitchFamily="2" charset="2"/>
              <a:buChar char="Ø"/>
            </a:pPr>
            <a:r>
              <a:rPr lang="en-US" sz="2800" dirty="0"/>
              <a:t>The fire pump must have a minimum capacity of 750gpm’s</a:t>
            </a:r>
          </a:p>
          <a:p>
            <a:pPr>
              <a:buFont typeface="Wingdings" panose="05000000000000000000" pitchFamily="2" charset="2"/>
              <a:buChar char="Ø"/>
            </a:pPr>
            <a:endParaRPr lang="en-US" sz="2800" dirty="0"/>
          </a:p>
          <a:p>
            <a:pPr>
              <a:buFont typeface="Wingdings" panose="05000000000000000000" pitchFamily="2" charset="2"/>
              <a:buChar char="Ø"/>
            </a:pPr>
            <a:r>
              <a:rPr lang="en-US" sz="2800" dirty="0"/>
              <a:t>Have water tank with a minimum capacity of 300 gallons.</a:t>
            </a:r>
          </a:p>
          <a:p>
            <a:pPr>
              <a:buFont typeface="Wingdings" panose="05000000000000000000" pitchFamily="2" charset="2"/>
              <a:buChar char="Ø"/>
            </a:pPr>
            <a:endParaRPr lang="en-US" sz="2800" dirty="0"/>
          </a:p>
          <a:p>
            <a:pPr>
              <a:buFont typeface="Wingdings" panose="05000000000000000000" pitchFamily="2" charset="2"/>
              <a:buChar char="Ø"/>
            </a:pPr>
            <a:r>
              <a:rPr lang="en-US" sz="2800" dirty="0"/>
              <a:t>Carry a minimum of 800’ of LDH and 400’ of handlines.</a:t>
            </a:r>
          </a:p>
          <a:p>
            <a:endParaRPr lang="en-US" dirty="0"/>
          </a:p>
          <a:p>
            <a:pPr marL="0" indent="0">
              <a:buNone/>
            </a:pPr>
            <a:endParaRPr lang="en-US" dirty="0"/>
          </a:p>
        </p:txBody>
      </p:sp>
    </p:spTree>
    <p:extLst>
      <p:ext uri="{BB962C8B-B14F-4D97-AF65-F5344CB8AC3E}">
        <p14:creationId xmlns:p14="http://schemas.microsoft.com/office/powerpoint/2010/main" val="1105034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r>
              <a:rPr lang="en-US" sz="2800" dirty="0"/>
              <a:t>The Triple Combination Christian</a:t>
            </a:r>
          </a:p>
          <a:p>
            <a:endParaRPr lang="en-US" sz="2800" dirty="0"/>
          </a:p>
          <a:p>
            <a:r>
              <a:rPr lang="en-US" sz="2800" dirty="0"/>
              <a:t>To be considered a tripe combination Christian one must have three components:</a:t>
            </a:r>
          </a:p>
          <a:p>
            <a:pPr>
              <a:buFont typeface="Wingdings" panose="05000000000000000000" pitchFamily="2" charset="2"/>
              <a:buChar char="Ø"/>
            </a:pPr>
            <a:r>
              <a:rPr lang="en-US" sz="2800" dirty="0"/>
              <a:t>Good Words</a:t>
            </a:r>
          </a:p>
          <a:p>
            <a:pPr>
              <a:buFont typeface="Wingdings" panose="05000000000000000000" pitchFamily="2" charset="2"/>
              <a:buChar char="Ø"/>
            </a:pPr>
            <a:r>
              <a:rPr lang="en-US" sz="2800" dirty="0"/>
              <a:t>Good Works</a:t>
            </a:r>
          </a:p>
          <a:p>
            <a:pPr>
              <a:buFont typeface="Wingdings" panose="05000000000000000000" pitchFamily="2" charset="2"/>
              <a:buChar char="Ø"/>
            </a:pPr>
            <a:r>
              <a:rPr lang="en-US" sz="2800" dirty="0"/>
              <a:t>Good Prayer Life</a:t>
            </a:r>
          </a:p>
          <a:p>
            <a:endParaRPr lang="en-US" sz="2800" dirty="0"/>
          </a:p>
          <a:p>
            <a:pPr marL="0" indent="0">
              <a:buNone/>
            </a:pPr>
            <a:endParaRPr lang="en-US" dirty="0"/>
          </a:p>
        </p:txBody>
      </p:sp>
    </p:spTree>
    <p:extLst>
      <p:ext uri="{BB962C8B-B14F-4D97-AF65-F5344CB8AC3E}">
        <p14:creationId xmlns:p14="http://schemas.microsoft.com/office/powerpoint/2010/main" val="3385569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FD3C-8A4B-4EA1-B886-68E512B03486}"/>
              </a:ext>
            </a:extLst>
          </p:cNvPr>
          <p:cNvSpPr>
            <a:spLocks noGrp="1"/>
          </p:cNvSpPr>
          <p:nvPr>
            <p:ph type="title"/>
          </p:nvPr>
        </p:nvSpPr>
        <p:spPr/>
        <p:txBody>
          <a:bodyPr/>
          <a:lstStyle/>
          <a:p>
            <a:r>
              <a:rPr lang="en-US" dirty="0"/>
              <a:t>The Triple Combination</a:t>
            </a:r>
          </a:p>
        </p:txBody>
      </p:sp>
      <p:sp>
        <p:nvSpPr>
          <p:cNvPr id="11" name="Content Placeholder 10">
            <a:extLst>
              <a:ext uri="{FF2B5EF4-FFF2-40B4-BE49-F238E27FC236}">
                <a16:creationId xmlns:a16="http://schemas.microsoft.com/office/drawing/2014/main" id="{9EB4CD31-3E57-4DA4-815F-5B59A5DD4F2E}"/>
              </a:ext>
            </a:extLst>
          </p:cNvPr>
          <p:cNvSpPr>
            <a:spLocks noGrp="1"/>
          </p:cNvSpPr>
          <p:nvPr>
            <p:ph idx="1"/>
          </p:nvPr>
        </p:nvSpPr>
        <p:spPr/>
        <p:txBody>
          <a:bodyPr/>
          <a:lstStyle/>
          <a:p>
            <a:r>
              <a:rPr lang="en-US" sz="2800" dirty="0"/>
              <a:t>The Triple Combination Christian</a:t>
            </a:r>
          </a:p>
          <a:p>
            <a:endParaRPr lang="en-US" sz="2800" dirty="0"/>
          </a:p>
          <a:p>
            <a:r>
              <a:rPr lang="en-US" sz="2800" dirty="0"/>
              <a:t>The Bible sets forth the standards for Christians</a:t>
            </a:r>
          </a:p>
          <a:p>
            <a:endParaRPr lang="en-US" dirty="0"/>
          </a:p>
          <a:p>
            <a:endParaRPr lang="en-US" sz="2800" dirty="0"/>
          </a:p>
          <a:p>
            <a:pPr marL="0" indent="0">
              <a:buNone/>
            </a:pPr>
            <a:endParaRPr lang="en-US" dirty="0"/>
          </a:p>
        </p:txBody>
      </p:sp>
    </p:spTree>
    <p:extLst>
      <p:ext uri="{BB962C8B-B14F-4D97-AF65-F5344CB8AC3E}">
        <p14:creationId xmlns:p14="http://schemas.microsoft.com/office/powerpoint/2010/main" val="99840220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127</TotalTime>
  <Words>605</Words>
  <Application>Microsoft Office PowerPoint</Application>
  <PresentationFormat>Widescreen</PresentationFormat>
  <Paragraphs>112</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Calibri</vt:lpstr>
      <vt:lpstr>Calibri Light</vt:lpstr>
      <vt:lpstr>Wingdings</vt:lpstr>
      <vt:lpstr>Retrospect</vt:lpstr>
      <vt:lpstr>The Triple Combination</vt:lpstr>
      <vt:lpstr>The Triple Combination</vt:lpstr>
      <vt:lpstr>The Triple Combination</vt:lpstr>
      <vt:lpstr>The Triple Combination</vt:lpstr>
      <vt:lpstr>The Triple Combination</vt:lpstr>
      <vt:lpstr>The Triple Combination</vt:lpstr>
      <vt:lpstr>The Triple Combination</vt:lpstr>
      <vt:lpstr>The Triple Combination</vt:lpstr>
      <vt:lpstr>The Triple Combination</vt:lpstr>
      <vt:lpstr>The Triple Combination</vt:lpstr>
      <vt:lpstr>The Triple Combination</vt:lpstr>
      <vt:lpstr>The Triple Combination</vt:lpstr>
      <vt:lpstr>The Triple Combination</vt:lpstr>
      <vt:lpstr>The Triple Combination</vt:lpstr>
      <vt:lpstr>The Triple Combination</vt:lpstr>
      <vt:lpstr>The Triple Combination</vt:lpstr>
      <vt:lpstr>The Triple Combination</vt:lpstr>
      <vt:lpstr>The Triple Combination</vt:lpstr>
      <vt:lpstr>The Triple Combination</vt:lpstr>
      <vt:lpstr>The Triple Combination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Triple Combination</dc:title>
  <dc:creator>bryan thomas</dc:creator>
  <cp:lastModifiedBy>bryan thomas</cp:lastModifiedBy>
  <cp:revision>15</cp:revision>
  <dcterms:created xsi:type="dcterms:W3CDTF">2019-01-22T00:50:00Z</dcterms:created>
  <dcterms:modified xsi:type="dcterms:W3CDTF">2019-01-23T11:10:18Z</dcterms:modified>
</cp:coreProperties>
</file>