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57" r:id="rId6"/>
    <p:sldId id="289" r:id="rId7"/>
    <p:sldId id="290" r:id="rId8"/>
    <p:sldId id="259" r:id="rId9"/>
    <p:sldId id="278" r:id="rId10"/>
    <p:sldId id="279" r:id="rId11"/>
    <p:sldId id="283" r:id="rId12"/>
    <p:sldId id="260" r:id="rId13"/>
    <p:sldId id="280" r:id="rId14"/>
    <p:sldId id="281" r:id="rId15"/>
    <p:sldId id="284" r:id="rId16"/>
    <p:sldId id="282" r:id="rId17"/>
    <p:sldId id="261" r:id="rId18"/>
    <p:sldId id="268" r:id="rId19"/>
    <p:sldId id="285" r:id="rId20"/>
    <p:sldId id="296" r:id="rId21"/>
    <p:sldId id="269" r:id="rId22"/>
    <p:sldId id="286" r:id="rId23"/>
    <p:sldId id="294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0F29-497A-48B6-9461-27BC0E8A1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DCABB-1436-4C89-874A-A1EB9AE1E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A14FC-F22E-4192-B233-C11582ED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E17FE-7F47-4279-9ECA-B6DB1BD9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7BD9-FC26-4951-BB5F-FC727E41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22AE-FB87-4687-AC46-9308ECDA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2436D-380F-404E-B6DC-0292536AE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89B9A-BDB3-4459-8AAA-AB99A095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1A282-9BEE-4669-8A4D-58365A8D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7644-1771-4B00-93AC-356BE101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1D2CB-E9D4-4FFB-AF3C-5174604E9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64A02-8D78-4B9C-8FAC-0AD7018FC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1F727-5961-4305-AB5A-CDC5EEFB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A7A8D-AA9C-4B85-86C6-70C01351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F45D8-CE47-42A7-86C1-10AB8C3A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8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B284-0DB5-4754-9ED1-67391BC8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385F-C3F6-46EF-B78C-E1F685304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F4BD-E9CC-41AA-AC5E-6BBE8333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3448E-80E8-4270-9EF0-D215E984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A10C4-0DD4-4D68-9010-ADA6F09D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5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8AF1-AEF9-4657-A7FC-70293DAB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A0DAE-5D0E-45F0-ACF0-22E4D802F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C24FC-0674-420C-88E7-7789BD0D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86E-D7B2-4A9F-BDDB-57EE2F8D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CE31-4FD0-435B-BB5D-DC0536D5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5D04-CDA6-4E0F-9149-6EAF1C95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2201-99BA-4234-81E0-8ADEE9CA1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AF00C-3887-4C95-8135-DDED1FBC7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0C164-E9F6-4B6C-ABC1-F9D265CE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91628-9C46-4CD1-94A4-CDB1DF1B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0EA0B-B63A-4454-962F-A9C1A001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5B9B-56C3-45CA-98D2-9893878A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214-07C6-48F4-B0F4-B0835EAA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70C20-2093-4E43-844F-37D254A03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229C8-73DB-4C84-B35A-9A069CC9C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4FEB8-9603-472F-9649-0C3392A0A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F9CBB-CA37-4579-8814-82CAA72D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66AF8-8707-4F76-B59E-886CCEF4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C3A10-153A-486C-9716-FE5FBEE0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5FE7-505C-4A19-A862-040303B8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31BD9-ACB3-49C9-A5C8-460948DC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A80DF-362B-4835-9059-3B02E20E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1909A-E19A-4DBB-AC0B-5F32DFE3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F49AC-3A37-4E06-A122-2270AEC2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D3A11-CA58-4150-A558-6C0BADC1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F59E0-D9F6-4FA6-92F2-975445B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A54F-565E-433A-ADCA-73B92B44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17EEC-29CB-415D-847C-64D7AF07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382EF-380D-4474-B05B-300887C06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B17C4-52B6-4E1C-A61C-07E7D61A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9C2E1-4D8E-4F42-A857-2E527266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F3610-65D0-431B-B347-010F54AD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8019-7413-4F1A-A20A-4F3B7785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78156-5518-4D63-A4A8-5A759F67A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E1226-FC2C-49B3-ACCF-DD72C68F8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CAF9D-3221-44C7-B280-96BF97B6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8C2E0-8AB1-48E7-BF03-897F0B56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C96BB-7E33-4EFC-9E27-95FB6FE4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32627-7471-483F-92C6-8BF96A9B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873C0-CCFC-4CA2-B18B-9F9BE7088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2FB47-E78D-4A8A-B328-DC6A1C9F8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3C2A-0CA5-4487-A400-AD47FAE20BF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678CC-A228-439E-A471-A3D42DD90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99FD0-C60F-4B12-97B4-BD09971B7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2F54-0F05-49AC-AA2F-83A32AD39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1742660" y="1722783"/>
            <a:ext cx="870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Tribe / Every 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4FDC1-E995-44B4-A8E5-3E6A75F9544D}"/>
              </a:ext>
            </a:extLst>
          </p:cNvPr>
          <p:cNvSpPr txBox="1"/>
          <p:nvPr/>
        </p:nvSpPr>
        <p:spPr>
          <a:xfrm>
            <a:off x="2676939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“YOU HAD ONE JOB”</a:t>
            </a:r>
          </a:p>
        </p:txBody>
      </p:sp>
    </p:spTree>
    <p:extLst>
      <p:ext uri="{BB962C8B-B14F-4D97-AF65-F5344CB8AC3E}">
        <p14:creationId xmlns:p14="http://schemas.microsoft.com/office/powerpoint/2010/main" val="145719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193234" y="474774"/>
            <a:ext cx="78055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30000" dirty="0"/>
              <a:t>16 </a:t>
            </a:r>
            <a:r>
              <a:rPr lang="en-US" sz="5400" dirty="0"/>
              <a:t>Then the eleven disciples went to Galilee, to the mountain where Jesus had told them to go.</a:t>
            </a:r>
            <a:endParaRPr lang="en-US" sz="80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184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1934818" y="637907"/>
            <a:ext cx="8222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333300"/>
                </a:solidFill>
              </a:rPr>
              <a:t>Why Galilee?</a:t>
            </a:r>
          </a:p>
          <a:p>
            <a:r>
              <a:rPr lang="en-US" sz="5400" b="1" i="0" dirty="0">
                <a:solidFill>
                  <a:srgbClr val="333300"/>
                </a:solidFill>
                <a:effectLst/>
              </a:rPr>
              <a:t>Why a mountain?</a:t>
            </a:r>
            <a:endParaRPr lang="en-US" sz="80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20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027582" y="930320"/>
            <a:ext cx="8136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333300"/>
                </a:solidFill>
              </a:rPr>
              <a:t>#2  Those who are called to the task are imperfect</a:t>
            </a:r>
            <a:endParaRPr lang="en-US" sz="138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905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398643" y="1182111"/>
            <a:ext cx="8136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/>
              <a:t>17 </a:t>
            </a:r>
            <a:r>
              <a:rPr lang="en-US" sz="4800" dirty="0"/>
              <a:t>When they saw him, they worshiped him; but some </a:t>
            </a:r>
            <a:r>
              <a:rPr lang="en-US" sz="4800" u="sng" dirty="0"/>
              <a:t>doubted</a:t>
            </a:r>
            <a:r>
              <a:rPr lang="en-US" sz="4800" dirty="0"/>
              <a:t>.</a:t>
            </a:r>
            <a:endParaRPr lang="en-US" sz="48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560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186608" y="638772"/>
            <a:ext cx="81368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333300"/>
                </a:solidFill>
                <a:effectLst/>
              </a:rPr>
              <a:t>Not only did they struggle with doubt but they were intimidated by mountains of culture and the giants on those mountains.</a:t>
            </a:r>
          </a:p>
        </p:txBody>
      </p:sp>
    </p:spTree>
    <p:extLst>
      <p:ext uri="{BB962C8B-B14F-4D97-AF65-F5344CB8AC3E}">
        <p14:creationId xmlns:p14="http://schemas.microsoft.com/office/powerpoint/2010/main" val="191171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352260" y="637907"/>
            <a:ext cx="78055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333300"/>
                </a:solidFill>
              </a:rPr>
              <a:t>#3  Our confidence is in the one sending us,</a:t>
            </a:r>
            <a:endParaRPr lang="en-US" sz="88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891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186608" y="638772"/>
            <a:ext cx="8136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 </a:t>
            </a:r>
            <a:r>
              <a:rPr lang="en-US" sz="4800" b="1" baseline="30000" dirty="0"/>
              <a:t>18 </a:t>
            </a:r>
            <a:r>
              <a:rPr lang="en-US" sz="4800" dirty="0"/>
              <a:t>Then Jesus came to them and said, “All authority in heaven and on earth has been given to me.</a:t>
            </a:r>
            <a:endParaRPr lang="en-US" sz="48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321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292626" y="1207390"/>
            <a:ext cx="8123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333300"/>
                </a:solidFill>
              </a:rPr>
              <a:t>ALL Power and Authority are his.  We are on his assignment.</a:t>
            </a:r>
            <a:endParaRPr lang="en-US" sz="88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201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193234" y="1120676"/>
            <a:ext cx="7805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rgbClr val="333300"/>
                </a:solidFill>
                <a:effectLst/>
              </a:rPr>
              <a:t>“ On this rock I will build my church and the gates of hell will not prevail against it.”</a:t>
            </a:r>
            <a:endParaRPr lang="en-US" sz="7200" b="0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9392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292626" y="544782"/>
            <a:ext cx="7805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333300"/>
                </a:solidFill>
                <a:effectLst/>
              </a:rPr>
              <a:t>#4  Conversion, Baptism, and Discipleship </a:t>
            </a:r>
            <a:endParaRPr lang="en-US" sz="88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0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4FDC1-E995-44B4-A8E5-3E6A75F9544D}"/>
              </a:ext>
            </a:extLst>
          </p:cNvPr>
          <p:cNvSpPr txBox="1"/>
          <p:nvPr/>
        </p:nvSpPr>
        <p:spPr>
          <a:xfrm>
            <a:off x="2676939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“YOU HAD ONE JOB”</a:t>
            </a:r>
          </a:p>
        </p:txBody>
      </p:sp>
      <p:pic>
        <p:nvPicPr>
          <p:cNvPr id="1026" name="Picture 2" descr="Image result for that's not my job">
            <a:extLst>
              <a:ext uri="{FF2B5EF4-FFF2-40B4-BE49-F238E27FC236}">
                <a16:creationId xmlns:a16="http://schemas.microsoft.com/office/drawing/2014/main" id="{5FD7677C-D03C-4509-B875-CD16ABA1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52" y="0"/>
            <a:ext cx="49530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4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292626" y="544782"/>
            <a:ext cx="78055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/>
              <a:t>19 </a:t>
            </a:r>
            <a:r>
              <a:rPr lang="en-US" sz="3200" dirty="0"/>
              <a:t>Therefore go and make disciples of all nations, baptizing them in the name of the Father and of the Son and of the Holy Spirit, </a:t>
            </a:r>
            <a:r>
              <a:rPr lang="en-US" sz="3200" b="1" baseline="30000" dirty="0"/>
              <a:t>20 </a:t>
            </a:r>
            <a:r>
              <a:rPr lang="en-US" sz="3200" dirty="0"/>
              <a:t>and teaching them to obey everything I have commanded you. And surely I am with you always, to the very end of the age. </a:t>
            </a:r>
          </a:p>
          <a:p>
            <a:r>
              <a:rPr lang="en-US" sz="2400" dirty="0"/>
              <a:t>				</a:t>
            </a:r>
            <a:r>
              <a:rPr lang="en-US" sz="3200" dirty="0"/>
              <a:t> (Matthew 28:19-20)</a:t>
            </a:r>
          </a:p>
        </p:txBody>
      </p:sp>
    </p:spTree>
    <p:extLst>
      <p:ext uri="{BB962C8B-B14F-4D97-AF65-F5344CB8AC3E}">
        <p14:creationId xmlns:p14="http://schemas.microsoft.com/office/powerpoint/2010/main" val="16908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193234" y="0"/>
            <a:ext cx="78055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0" dirty="0">
                <a:solidFill>
                  <a:srgbClr val="333300"/>
                </a:solidFill>
                <a:effectLst/>
              </a:rPr>
              <a:t>CONVERSION</a:t>
            </a:r>
          </a:p>
          <a:p>
            <a:endParaRPr lang="en-US" sz="3600" b="0" i="0" dirty="0">
              <a:solidFill>
                <a:srgbClr val="333300"/>
              </a:solidFill>
              <a:effectLst/>
            </a:endParaRPr>
          </a:p>
          <a:p>
            <a:r>
              <a:rPr lang="en-US" sz="6000" b="0" i="0" dirty="0">
                <a:solidFill>
                  <a:srgbClr val="333300"/>
                </a:solidFill>
                <a:effectLst/>
              </a:rPr>
              <a:t>Share the Good News</a:t>
            </a:r>
          </a:p>
          <a:p>
            <a:r>
              <a:rPr lang="en-US" sz="6000" dirty="0">
                <a:solidFill>
                  <a:srgbClr val="333300"/>
                </a:solidFill>
              </a:rPr>
              <a:t>Holy Spirit Convicts</a:t>
            </a:r>
          </a:p>
          <a:p>
            <a:r>
              <a:rPr lang="en-US" sz="6000" b="0" i="0" dirty="0">
                <a:solidFill>
                  <a:srgbClr val="333300"/>
                </a:solidFill>
                <a:effectLst/>
              </a:rPr>
              <a:t>Reap the </a:t>
            </a:r>
            <a:r>
              <a:rPr lang="en-US" sz="6000" dirty="0">
                <a:solidFill>
                  <a:srgbClr val="333300"/>
                </a:solidFill>
              </a:rPr>
              <a:t>Harvest</a:t>
            </a:r>
            <a:endParaRPr lang="en-US" sz="8800" b="0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008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352260" y="258901"/>
            <a:ext cx="78055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33300"/>
                </a:solidFill>
              </a:rPr>
              <a:t>EMPOWERMENT</a:t>
            </a:r>
          </a:p>
          <a:p>
            <a:pPr algn="ctr"/>
            <a:endParaRPr lang="en-US" sz="3200" b="0" i="0" dirty="0">
              <a:solidFill>
                <a:srgbClr val="333300"/>
              </a:solidFill>
              <a:effectLst/>
            </a:endParaRPr>
          </a:p>
          <a:p>
            <a:r>
              <a:rPr lang="en-US" sz="5400" dirty="0">
                <a:solidFill>
                  <a:srgbClr val="333300"/>
                </a:solidFill>
              </a:rPr>
              <a:t>Receive into the Church</a:t>
            </a:r>
          </a:p>
          <a:p>
            <a:r>
              <a:rPr lang="en-US" sz="5400" dirty="0">
                <a:solidFill>
                  <a:srgbClr val="333300"/>
                </a:solidFill>
              </a:rPr>
              <a:t>Introduce to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3076621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352260" y="258901"/>
            <a:ext cx="780553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33300"/>
                </a:solidFill>
              </a:rPr>
              <a:t>DISCIPLESHIP</a:t>
            </a:r>
          </a:p>
          <a:p>
            <a:pPr algn="ctr"/>
            <a:endParaRPr lang="en-US" sz="3200" b="0" i="0" dirty="0">
              <a:solidFill>
                <a:srgbClr val="333300"/>
              </a:solidFill>
              <a:effectLst/>
            </a:endParaRPr>
          </a:p>
          <a:p>
            <a:r>
              <a:rPr lang="en-US" sz="5400" dirty="0">
                <a:solidFill>
                  <a:srgbClr val="333300"/>
                </a:solidFill>
              </a:rPr>
              <a:t>1.   Love God</a:t>
            </a:r>
          </a:p>
          <a:p>
            <a:pPr marL="914400" indent="-914400">
              <a:buAutoNum type="arabicPeriod" startAt="2"/>
            </a:pPr>
            <a:r>
              <a:rPr lang="en-US" sz="5400" dirty="0">
                <a:solidFill>
                  <a:srgbClr val="333300"/>
                </a:solidFill>
              </a:rPr>
              <a:t>Love others</a:t>
            </a:r>
          </a:p>
          <a:p>
            <a:pPr marL="914400" indent="-914400">
              <a:buAutoNum type="arabicPeriod" startAt="2"/>
            </a:pPr>
            <a:r>
              <a:rPr lang="en-US" sz="5400" dirty="0">
                <a:solidFill>
                  <a:srgbClr val="333300"/>
                </a:solidFill>
              </a:rPr>
              <a:t>Love those in the family</a:t>
            </a:r>
          </a:p>
        </p:txBody>
      </p:sp>
    </p:spTree>
    <p:extLst>
      <p:ext uri="{BB962C8B-B14F-4D97-AF65-F5344CB8AC3E}">
        <p14:creationId xmlns:p14="http://schemas.microsoft.com/office/powerpoint/2010/main" val="1714861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13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789582" y="1340128"/>
            <a:ext cx="7805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333300"/>
                </a:solidFill>
              </a:rPr>
              <a:t>WE HAVE ONE JOB!!</a:t>
            </a:r>
            <a:endParaRPr lang="en-US" sz="88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154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1934817" y="200586"/>
            <a:ext cx="84813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AutoNum type="arabicPeriod"/>
            </a:pPr>
            <a:r>
              <a:rPr lang="en-US" sz="4400" b="1" dirty="0">
                <a:solidFill>
                  <a:srgbClr val="333300"/>
                </a:solidFill>
              </a:rPr>
              <a:t>Target the nations</a:t>
            </a:r>
          </a:p>
          <a:p>
            <a:pPr marL="1143000" indent="-1143000">
              <a:buAutoNum type="arabicPeriod"/>
            </a:pPr>
            <a:r>
              <a:rPr lang="en-US" sz="4400" b="1" dirty="0">
                <a:solidFill>
                  <a:srgbClr val="333300"/>
                </a:solidFill>
              </a:rPr>
              <a:t>Go, though we are imperfect</a:t>
            </a:r>
          </a:p>
          <a:p>
            <a:pPr marL="1143000" indent="-1143000">
              <a:buAutoNum type="arabicPeriod"/>
            </a:pPr>
            <a:r>
              <a:rPr lang="en-US" sz="4400" b="1" dirty="0">
                <a:solidFill>
                  <a:srgbClr val="333300"/>
                </a:solidFill>
              </a:rPr>
              <a:t>Rely on Jesus power &amp; authority</a:t>
            </a:r>
          </a:p>
          <a:p>
            <a:pPr marL="1143000" indent="-1143000">
              <a:buAutoNum type="arabicPeriod"/>
            </a:pPr>
            <a:r>
              <a:rPr lang="en-US" sz="4400" b="1" dirty="0">
                <a:solidFill>
                  <a:srgbClr val="333300"/>
                </a:solidFill>
              </a:rPr>
              <a:t>Born again, received, and conforming to His image.</a:t>
            </a:r>
          </a:p>
        </p:txBody>
      </p:sp>
    </p:spTree>
    <p:extLst>
      <p:ext uri="{BB962C8B-B14F-4D97-AF65-F5344CB8AC3E}">
        <p14:creationId xmlns:p14="http://schemas.microsoft.com/office/powerpoint/2010/main" val="178513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4FDC1-E995-44B4-A8E5-3E6A75F9544D}"/>
              </a:ext>
            </a:extLst>
          </p:cNvPr>
          <p:cNvSpPr txBox="1"/>
          <p:nvPr/>
        </p:nvSpPr>
        <p:spPr>
          <a:xfrm>
            <a:off x="2676939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“YOU HAD ONE JOB”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2E2E40D-856E-448E-B8FA-33AA4D2B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01" y="-1"/>
            <a:ext cx="6208066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8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4FDC1-E995-44B4-A8E5-3E6A75F9544D}"/>
              </a:ext>
            </a:extLst>
          </p:cNvPr>
          <p:cNvSpPr txBox="1"/>
          <p:nvPr/>
        </p:nvSpPr>
        <p:spPr>
          <a:xfrm>
            <a:off x="2676939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“YOU HAD ONE JOB”</a:t>
            </a:r>
          </a:p>
        </p:txBody>
      </p:sp>
      <p:pic>
        <p:nvPicPr>
          <p:cNvPr id="3074" name="Picture 2" descr="Image result for that's not my job">
            <a:extLst>
              <a:ext uri="{FF2B5EF4-FFF2-40B4-BE49-F238E27FC236}">
                <a16:creationId xmlns:a16="http://schemas.microsoft.com/office/drawing/2014/main" id="{50C78DD7-700E-4131-AC98-709DAC79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80" y="103713"/>
            <a:ext cx="7885639" cy="45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4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352260" y="690556"/>
            <a:ext cx="78055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 dirty="0"/>
              <a:t>16 </a:t>
            </a:r>
            <a:r>
              <a:rPr lang="en-US" sz="4000" dirty="0"/>
              <a:t>Then the eleven disciples went to Galilee, to the mountain where Jesus had told them to go. </a:t>
            </a:r>
            <a:r>
              <a:rPr lang="en-US" sz="4000" b="1" baseline="30000" dirty="0"/>
              <a:t>17 </a:t>
            </a:r>
            <a:r>
              <a:rPr lang="en-US" sz="4000" dirty="0"/>
              <a:t>When they saw him, they worshiped him; but some doubted. </a:t>
            </a:r>
            <a:r>
              <a:rPr lang="en-US" sz="2400" dirty="0"/>
              <a:t>	</a:t>
            </a:r>
            <a:r>
              <a:rPr lang="en-US" sz="3200" dirty="0"/>
              <a:t> (Matthew 28:16-20)</a:t>
            </a:r>
          </a:p>
        </p:txBody>
      </p:sp>
    </p:spTree>
    <p:extLst>
      <p:ext uri="{BB962C8B-B14F-4D97-AF65-F5344CB8AC3E}">
        <p14:creationId xmlns:p14="http://schemas.microsoft.com/office/powerpoint/2010/main" val="175918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292626" y="544782"/>
            <a:ext cx="78055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 </a:t>
            </a:r>
            <a:r>
              <a:rPr lang="en-US" sz="4800" b="1" baseline="30000" dirty="0"/>
              <a:t>18 </a:t>
            </a:r>
            <a:r>
              <a:rPr lang="en-US" sz="4800" dirty="0"/>
              <a:t>Then Jesus came to them and said, “All authority in heaven and on earth has been given to me.</a:t>
            </a:r>
            <a:r>
              <a:rPr lang="en-US" sz="2400" dirty="0"/>
              <a:t>	</a:t>
            </a:r>
            <a:r>
              <a:rPr lang="en-US" sz="3200" dirty="0"/>
              <a:t> (Matthew 28:19-20)</a:t>
            </a:r>
          </a:p>
        </p:txBody>
      </p:sp>
    </p:spTree>
    <p:extLst>
      <p:ext uri="{BB962C8B-B14F-4D97-AF65-F5344CB8AC3E}">
        <p14:creationId xmlns:p14="http://schemas.microsoft.com/office/powerpoint/2010/main" val="112755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292626" y="544782"/>
            <a:ext cx="78055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/>
              <a:t>19 </a:t>
            </a:r>
            <a:r>
              <a:rPr lang="en-US" sz="3200" dirty="0"/>
              <a:t>Therefore go and make disciples of all nations, baptizing them in the name of the Father and of the Son and of the Holy Spirit, </a:t>
            </a:r>
            <a:r>
              <a:rPr lang="en-US" sz="3200" b="1" baseline="30000" dirty="0"/>
              <a:t>20 </a:t>
            </a:r>
            <a:r>
              <a:rPr lang="en-US" sz="3200" dirty="0"/>
              <a:t>and teaching them to obey everything I have commanded you. And surely I am with you always, to the very end of the age. </a:t>
            </a:r>
          </a:p>
          <a:p>
            <a:r>
              <a:rPr lang="en-US" sz="2400" dirty="0"/>
              <a:t>				</a:t>
            </a:r>
            <a:r>
              <a:rPr lang="en-US" sz="3200" dirty="0"/>
              <a:t> (Matthew 28:19-20)</a:t>
            </a:r>
          </a:p>
        </p:txBody>
      </p:sp>
    </p:spTree>
    <p:extLst>
      <p:ext uri="{BB962C8B-B14F-4D97-AF65-F5344CB8AC3E}">
        <p14:creationId xmlns:p14="http://schemas.microsoft.com/office/powerpoint/2010/main" val="229217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352260" y="1114985"/>
            <a:ext cx="7805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i="0" dirty="0">
                <a:solidFill>
                  <a:srgbClr val="333300"/>
                </a:solidFill>
                <a:effectLst/>
              </a:rPr>
              <a:t>One Job – </a:t>
            </a:r>
          </a:p>
          <a:p>
            <a:r>
              <a:rPr lang="en-US" sz="7200" b="1" dirty="0">
                <a:solidFill>
                  <a:srgbClr val="333300"/>
                </a:solidFill>
              </a:rPr>
              <a:t>	Several Aspects</a:t>
            </a:r>
            <a:endParaRPr lang="en-US" sz="115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235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68796-F059-4BD9-B29C-C268116B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0683-2382-4629-B52B-628F5FF1ECFF}"/>
              </a:ext>
            </a:extLst>
          </p:cNvPr>
          <p:cNvSpPr txBox="1"/>
          <p:nvPr/>
        </p:nvSpPr>
        <p:spPr>
          <a:xfrm>
            <a:off x="2663687" y="5830957"/>
            <a:ext cx="718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HAD ONE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CE628-44F9-4345-93B2-B07F4C424790}"/>
              </a:ext>
            </a:extLst>
          </p:cNvPr>
          <p:cNvSpPr/>
          <p:nvPr/>
        </p:nvSpPr>
        <p:spPr>
          <a:xfrm>
            <a:off x="2352260" y="637907"/>
            <a:ext cx="78055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333300"/>
                </a:solidFill>
              </a:rPr>
              <a:t>#1  The Target is THE NATIONS</a:t>
            </a:r>
            <a:endParaRPr lang="en-US" sz="8800" b="1" i="0" dirty="0">
              <a:solidFill>
                <a:srgbClr val="33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090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284</Words>
  <Application>Microsoft Office PowerPoint</Application>
  <PresentationFormat>Widescreen</PresentationFormat>
  <Paragraphs>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Martin</dc:creator>
  <cp:lastModifiedBy>Douglas Martin</cp:lastModifiedBy>
  <cp:revision>15</cp:revision>
  <dcterms:created xsi:type="dcterms:W3CDTF">2019-01-06T13:42:51Z</dcterms:created>
  <dcterms:modified xsi:type="dcterms:W3CDTF">2019-01-20T14:59:57Z</dcterms:modified>
</cp:coreProperties>
</file>