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4" r:id="rId5"/>
    <p:sldId id="276" r:id="rId6"/>
    <p:sldId id="259" r:id="rId7"/>
    <p:sldId id="277" r:id="rId8"/>
    <p:sldId id="278" r:id="rId9"/>
    <p:sldId id="279" r:id="rId10"/>
    <p:sldId id="283" r:id="rId11"/>
    <p:sldId id="260" r:id="rId12"/>
    <p:sldId id="280" r:id="rId13"/>
    <p:sldId id="281" r:id="rId14"/>
    <p:sldId id="282" r:id="rId15"/>
    <p:sldId id="284" r:id="rId16"/>
    <p:sldId id="261" r:id="rId17"/>
    <p:sldId id="268" r:id="rId18"/>
    <p:sldId id="285" r:id="rId19"/>
    <p:sldId id="269" r:id="rId20"/>
    <p:sldId id="286" r:id="rId21"/>
    <p:sldId id="287" r:id="rId22"/>
    <p:sldId id="28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D0F29-497A-48B6-9461-27BC0E8A1F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2DCABB-1436-4C89-874A-A1EB9AE1E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A14FC-F22E-4192-B233-C11582ED0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E17FE-7F47-4279-9ECA-B6DB1BD91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57BD9-FC26-4951-BB5F-FC727E418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44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222AE-FB87-4687-AC46-9308ECDAE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52436D-380F-404E-B6DC-0292536AE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89B9A-BDB3-4459-8AAA-AB99A0951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1A282-9BEE-4669-8A4D-58365A8D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07644-1771-4B00-93AC-356BE101E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6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11D2CB-E9D4-4FFB-AF3C-5174604E9E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64A02-8D78-4B9C-8FAC-0AD7018FC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1F727-5961-4305-AB5A-CDC5EEFBE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A7A8D-AA9C-4B85-86C6-70C01351E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F45D8-CE47-42A7-86C1-10AB8C3A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8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3B284-0DB5-4754-9ED1-67391BC89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9385F-C3F6-46EF-B78C-E1F685304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AF4BD-E9CC-41AA-AC5E-6BBE83330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3448E-80E8-4270-9EF0-D215E9846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A10C4-0DD4-4D68-9010-ADA6F09D2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5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C8AF1-AEF9-4657-A7FC-70293DAB3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BA0DAE-5D0E-45F0-ACF0-22E4D802F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C24FC-0674-420C-88E7-7789BD0D9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2486E-D7B2-4A9F-BDDB-57EE2F8D8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7CE31-4FD0-435B-BB5D-DC0536D55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58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75D04-CDA6-4E0F-9149-6EAF1C95B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82201-99BA-4234-81E0-8ADEE9CA14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AF00C-3887-4C95-8135-DDED1FBC7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70C164-E9F6-4B6C-ABC1-F9D265CE1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991628-9C46-4CD1-94A4-CDB1DF1B8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40EA0B-B63A-4454-962F-A9C1A001D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816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05B9B-56C3-45CA-98D2-9893878A4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E8214-07C6-48F4-B0F4-B0835EAA4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70C20-2093-4E43-844F-37D254A03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1229C8-73DB-4C84-B35A-9A069CC9CB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4FEB8-9603-472F-9649-0C3392A0A1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3F9CBB-CA37-4579-8814-82CAA72DF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E66AF8-8707-4F76-B59E-886CCEF41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4C3A10-153A-486C-9716-FE5FBEE0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0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05FE7-505C-4A19-A862-040303B8D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931BD9-ACB3-49C9-A5C8-460948DC2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0A80DF-362B-4835-9059-3B02E20EE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1909A-E19A-4DBB-AC0B-5F32DFE34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1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F49AC-3A37-4E06-A122-2270AEC20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2D3A11-CA58-4150-A558-6C0BADC19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3F59E0-D9F6-4FA6-92F2-975445BDE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BA54F-565E-433A-ADCA-73B92B44F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17EEC-29CB-415D-847C-64D7AF07F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F382EF-380D-4474-B05B-300887C06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17C4-52B6-4E1C-A61C-07E7D61AD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9C2E1-4D8E-4F42-A857-2E5272667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6F3610-65D0-431B-B347-010F54AD2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4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B8019-7413-4F1A-A20A-4F3B7785C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778156-5518-4D63-A4A8-5A759F67A9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EE1226-FC2C-49B3-ACCF-DD72C68F84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3CAF9D-3221-44C7-B280-96BF97B61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C2A-0CA5-4487-A400-AD47FAE20BFD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C8C2E0-8AB1-48E7-BF03-897F0B56E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C96BB-7E33-4EFC-9E27-95FB6FE43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5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432627-7471-483F-92C6-8BF96A9B5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873C0-CCFC-4CA2-B18B-9F9BE7088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2FB47-E78D-4A8A-B328-DC6A1C9F8B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C3C2A-0CA5-4487-A400-AD47FAE20BFD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678CC-A228-439E-A471-A3D42DD907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99FD0-C60F-4B12-97B4-BD09971B76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92F54-0F05-49AC-AA2F-83A32AD39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6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1742660" y="1722783"/>
            <a:ext cx="87066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Tribe / Every Nation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B4FDC1-E995-44B4-A8E5-3E6A75F9544D}"/>
              </a:ext>
            </a:extLst>
          </p:cNvPr>
          <p:cNvSpPr txBox="1"/>
          <p:nvPr/>
        </p:nvSpPr>
        <p:spPr>
          <a:xfrm>
            <a:off x="2690191" y="5605670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</p:spTree>
    <p:extLst>
      <p:ext uri="{BB962C8B-B14F-4D97-AF65-F5344CB8AC3E}">
        <p14:creationId xmlns:p14="http://schemas.microsoft.com/office/powerpoint/2010/main" val="1457192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352260" y="637907"/>
            <a:ext cx="780553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333300"/>
                </a:solidFill>
              </a:rPr>
              <a:t>The problem on the earth is total confusion over who the Father is – there is family competition!</a:t>
            </a:r>
            <a:endParaRPr lang="en-US" sz="8000" b="1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2207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027582" y="930320"/>
            <a:ext cx="813683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dirty="0">
                <a:solidFill>
                  <a:srgbClr val="333300"/>
                </a:solidFill>
              </a:rPr>
              <a:t>#2  Family is about the son</a:t>
            </a:r>
            <a:endParaRPr lang="en-US" sz="13800" b="1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09055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398643" y="1182111"/>
            <a:ext cx="81368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0" dirty="0">
                <a:solidFill>
                  <a:srgbClr val="333300"/>
                </a:solidFill>
                <a:effectLst/>
              </a:rPr>
              <a:t>Jesus was announced as the Son of Man / Son of God</a:t>
            </a:r>
          </a:p>
        </p:txBody>
      </p:sp>
    </p:spTree>
    <p:extLst>
      <p:ext uri="{BB962C8B-B14F-4D97-AF65-F5344CB8AC3E}">
        <p14:creationId xmlns:p14="http://schemas.microsoft.com/office/powerpoint/2010/main" val="2055601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186608" y="638772"/>
            <a:ext cx="813683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0" dirty="0">
                <a:solidFill>
                  <a:srgbClr val="333300"/>
                </a:solidFill>
                <a:effectLst/>
              </a:rPr>
              <a:t>Jesus lived very early as the Son of God (12 </a:t>
            </a:r>
            <a:r>
              <a:rPr lang="en-US" sz="4800" b="1" i="0" dirty="0" err="1">
                <a:solidFill>
                  <a:srgbClr val="333300"/>
                </a:solidFill>
                <a:effectLst/>
              </a:rPr>
              <a:t>yrs</a:t>
            </a:r>
            <a:r>
              <a:rPr lang="en-US" sz="4800" b="1" i="0" dirty="0">
                <a:solidFill>
                  <a:srgbClr val="333300"/>
                </a:solidFill>
                <a:effectLst/>
              </a:rPr>
              <a:t> old)</a:t>
            </a:r>
          </a:p>
          <a:p>
            <a:endParaRPr lang="en-US" sz="4800" b="1" dirty="0">
              <a:solidFill>
                <a:srgbClr val="333300"/>
              </a:solidFill>
            </a:endParaRPr>
          </a:p>
          <a:p>
            <a:r>
              <a:rPr lang="en-US" sz="4800" b="1" i="0" dirty="0">
                <a:solidFill>
                  <a:srgbClr val="333300"/>
                </a:solidFill>
                <a:effectLst/>
              </a:rPr>
              <a:t>Jesus lived as the Son of Joseph from birth through his </a:t>
            </a:r>
            <a:r>
              <a:rPr lang="en-US" sz="4800" b="1" dirty="0">
                <a:solidFill>
                  <a:srgbClr val="333300"/>
                </a:solidFill>
              </a:rPr>
              <a:t>mid 30s</a:t>
            </a:r>
            <a:endParaRPr lang="en-US" sz="4800" b="1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11718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186608" y="638772"/>
            <a:ext cx="813683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0" dirty="0">
                <a:solidFill>
                  <a:srgbClr val="333300"/>
                </a:solidFill>
                <a:effectLst/>
              </a:rPr>
              <a:t>Jesus turned over the business of Joseph to his younger brothers and took on the business of his “Father in Heaven”  (mid 30s)</a:t>
            </a:r>
          </a:p>
        </p:txBody>
      </p:sp>
    </p:spTree>
    <p:extLst>
      <p:ext uri="{BB962C8B-B14F-4D97-AF65-F5344CB8AC3E}">
        <p14:creationId xmlns:p14="http://schemas.microsoft.com/office/powerpoint/2010/main" val="783212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352260" y="637907"/>
            <a:ext cx="780553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333300"/>
                </a:solidFill>
              </a:rPr>
              <a:t>The problem on the earth is total confusion over who the Son is.</a:t>
            </a:r>
            <a:endParaRPr lang="en-US" sz="8800" b="1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8912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1207390"/>
            <a:ext cx="812358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333300"/>
                </a:solidFill>
              </a:rPr>
              <a:t>#3  Family Business is about the world and the church.</a:t>
            </a:r>
            <a:endParaRPr lang="en-US" sz="8800" b="1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02018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352260" y="412260"/>
            <a:ext cx="780553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0" i="0" dirty="0">
                <a:solidFill>
                  <a:srgbClr val="333300"/>
                </a:solidFill>
                <a:effectLst/>
              </a:rPr>
              <a:t>“ For God so loved the world that he gave his only Son so that whoever would believe in him would not perish but have everlasting life</a:t>
            </a:r>
            <a:r>
              <a:rPr lang="en-US" sz="4800" dirty="0">
                <a:solidFill>
                  <a:srgbClr val="333300"/>
                </a:solidFill>
              </a:rPr>
              <a:t>” </a:t>
            </a:r>
            <a:endParaRPr lang="en-US" sz="7200" b="0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59392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544782"/>
            <a:ext cx="780553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0" i="0" dirty="0">
                <a:solidFill>
                  <a:srgbClr val="333300"/>
                </a:solidFill>
                <a:effectLst/>
              </a:rPr>
              <a:t>“ For this reason was the </a:t>
            </a:r>
            <a:r>
              <a:rPr lang="en-US" sz="6000" dirty="0">
                <a:solidFill>
                  <a:srgbClr val="333300"/>
                </a:solidFill>
              </a:rPr>
              <a:t>Son of Man made manifest…to destroy the works of the devil” </a:t>
            </a:r>
            <a:endParaRPr lang="en-US" sz="8800" b="0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7502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544782"/>
            <a:ext cx="780553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solidFill>
                  <a:srgbClr val="333300"/>
                </a:solidFill>
              </a:rPr>
              <a:t>“ I will build my church and the gates of hell will not prevail against it.”</a:t>
            </a:r>
            <a:endParaRPr lang="en-US" sz="8800" b="0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40089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544782"/>
            <a:ext cx="780553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19 </a:t>
            </a:r>
            <a:r>
              <a:rPr lang="en-US" sz="3200" dirty="0"/>
              <a:t>Jesus entered Jericho and was passing through. </a:t>
            </a:r>
            <a:r>
              <a:rPr lang="en-US" sz="3200" b="1" baseline="30000" dirty="0"/>
              <a:t>2 </a:t>
            </a:r>
            <a:r>
              <a:rPr lang="en-US" sz="3200" dirty="0"/>
              <a:t>A man was there by the name of Zacchaeus; he was a chief tax collector and was wealthy.</a:t>
            </a:r>
            <a:r>
              <a:rPr lang="en-US" sz="3200" b="1" baseline="30000" dirty="0"/>
              <a:t>3 </a:t>
            </a:r>
            <a:r>
              <a:rPr lang="en-US" sz="3200" dirty="0"/>
              <a:t>He wanted to see who Jesus was, but because he was short he could not see over the crowd. </a:t>
            </a:r>
            <a:r>
              <a:rPr lang="en-US" sz="3200" b="1" baseline="30000" dirty="0"/>
              <a:t>4 </a:t>
            </a:r>
            <a:r>
              <a:rPr lang="en-US" sz="3200" dirty="0"/>
              <a:t>So he ran ahead and climbed a sycamore-fig tree to see him, since Jesus was coming that way.</a:t>
            </a:r>
          </a:p>
        </p:txBody>
      </p:sp>
    </p:spTree>
    <p:extLst>
      <p:ext uri="{BB962C8B-B14F-4D97-AF65-F5344CB8AC3E}">
        <p14:creationId xmlns:p14="http://schemas.microsoft.com/office/powerpoint/2010/main" val="17591836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544782"/>
            <a:ext cx="780553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solidFill>
                  <a:srgbClr val="333300"/>
                </a:solidFill>
              </a:rPr>
              <a:t>“ As many as received Him to them he gave the power to become the Sons of God.”</a:t>
            </a:r>
            <a:endParaRPr lang="en-US" sz="8800" b="0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76621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352260" y="637907"/>
            <a:ext cx="780553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333300"/>
                </a:solidFill>
              </a:rPr>
              <a:t>The problem in the church is confusion about the business we are in.</a:t>
            </a:r>
            <a:endParaRPr lang="en-US" sz="8800" b="1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815408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352260" y="637907"/>
            <a:ext cx="780553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indent="-1143000">
              <a:buAutoNum type="arabicPeriod"/>
            </a:pPr>
            <a:r>
              <a:rPr lang="en-US" sz="5400" b="1" dirty="0">
                <a:solidFill>
                  <a:srgbClr val="333300"/>
                </a:solidFill>
              </a:rPr>
              <a:t>Who is </a:t>
            </a:r>
            <a:r>
              <a:rPr lang="en-US" sz="5400" b="1">
                <a:solidFill>
                  <a:srgbClr val="333300"/>
                </a:solidFill>
              </a:rPr>
              <a:t>the Father</a:t>
            </a:r>
            <a:r>
              <a:rPr lang="en-US" sz="5400" b="1" dirty="0">
                <a:solidFill>
                  <a:srgbClr val="333300"/>
                </a:solidFill>
              </a:rPr>
              <a:t>?</a:t>
            </a:r>
          </a:p>
          <a:p>
            <a:pPr marL="1143000" indent="-1143000">
              <a:buAutoNum type="arabicPeriod"/>
            </a:pPr>
            <a:r>
              <a:rPr lang="en-US" sz="5400" b="1" dirty="0">
                <a:solidFill>
                  <a:srgbClr val="333300"/>
                </a:solidFill>
              </a:rPr>
              <a:t>Who is Jesus to you?</a:t>
            </a:r>
          </a:p>
          <a:p>
            <a:pPr marL="1143000" indent="-1143000">
              <a:buAutoNum type="arabicPeriod"/>
            </a:pPr>
            <a:r>
              <a:rPr lang="en-US" sz="5400" b="1" dirty="0">
                <a:solidFill>
                  <a:srgbClr val="333300"/>
                </a:solidFill>
              </a:rPr>
              <a:t>Are you ready to do his business?</a:t>
            </a:r>
          </a:p>
        </p:txBody>
      </p:sp>
    </p:spTree>
    <p:extLst>
      <p:ext uri="{BB962C8B-B14F-4D97-AF65-F5344CB8AC3E}">
        <p14:creationId xmlns:p14="http://schemas.microsoft.com/office/powerpoint/2010/main" val="178513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544782"/>
            <a:ext cx="780553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baseline="30000" dirty="0"/>
              <a:t>5 </a:t>
            </a:r>
            <a:r>
              <a:rPr lang="en-US" sz="4000" dirty="0"/>
              <a:t>When Jesus reached the spot, he looked up and said to him, “Zacchaeus, come down immediately. I must stay at your house today.”</a:t>
            </a:r>
            <a:r>
              <a:rPr lang="en-US" sz="4000" b="1" baseline="30000" dirty="0"/>
              <a:t>6 </a:t>
            </a:r>
            <a:r>
              <a:rPr lang="en-US" sz="4000" dirty="0"/>
              <a:t>So he came down at once and welcomed him gladly.</a:t>
            </a:r>
          </a:p>
        </p:txBody>
      </p:sp>
    </p:spTree>
    <p:extLst>
      <p:ext uri="{BB962C8B-B14F-4D97-AF65-F5344CB8AC3E}">
        <p14:creationId xmlns:p14="http://schemas.microsoft.com/office/powerpoint/2010/main" val="10662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544782"/>
            <a:ext cx="780553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baseline="30000" dirty="0"/>
              <a:t>7 </a:t>
            </a:r>
            <a:r>
              <a:rPr lang="en-US" sz="3200" dirty="0"/>
              <a:t>All the people saw this and began to mutter, “He has gone to be the guest of a sinner.”</a:t>
            </a:r>
          </a:p>
          <a:p>
            <a:r>
              <a:rPr lang="en-US" sz="3200" b="1" baseline="30000" dirty="0"/>
              <a:t>8 </a:t>
            </a:r>
            <a:r>
              <a:rPr lang="en-US" sz="3200" dirty="0"/>
              <a:t>But Zacchaeus stood up and said to the Lord, “Look, Lord! Here and now I give half of my possessions to the poor, and if I have cheated anybody out of anything, I will pay back four times the amount.”</a:t>
            </a:r>
          </a:p>
        </p:txBody>
      </p:sp>
    </p:spTree>
    <p:extLst>
      <p:ext uri="{BB962C8B-B14F-4D97-AF65-F5344CB8AC3E}">
        <p14:creationId xmlns:p14="http://schemas.microsoft.com/office/powerpoint/2010/main" val="3220479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292626" y="544782"/>
            <a:ext cx="780553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baseline="30000" dirty="0"/>
              <a:t>9 </a:t>
            </a:r>
            <a:r>
              <a:rPr lang="en-US" sz="4400" dirty="0"/>
              <a:t>Jesus said to him, “Today salvation has come to this house, because </a:t>
            </a:r>
            <a:r>
              <a:rPr lang="en-US" sz="4400" u="sng" dirty="0"/>
              <a:t>this man, too, is a </a:t>
            </a:r>
            <a:r>
              <a:rPr lang="en-US" sz="4400" b="1" u="sng" dirty="0"/>
              <a:t>son</a:t>
            </a:r>
            <a:r>
              <a:rPr lang="en-US" sz="4400" u="sng" dirty="0"/>
              <a:t> of Abraham</a:t>
            </a:r>
            <a:r>
              <a:rPr lang="en-US" sz="4400" dirty="0"/>
              <a:t>. </a:t>
            </a:r>
            <a:r>
              <a:rPr lang="en-US" sz="4400" b="1" baseline="30000" dirty="0"/>
              <a:t>10 </a:t>
            </a:r>
            <a:r>
              <a:rPr lang="en-US" sz="4400" dirty="0"/>
              <a:t>For the Son of Man came to seek and to save the lost.”</a:t>
            </a:r>
          </a:p>
        </p:txBody>
      </p:sp>
    </p:spTree>
    <p:extLst>
      <p:ext uri="{BB962C8B-B14F-4D97-AF65-F5344CB8AC3E}">
        <p14:creationId xmlns:p14="http://schemas.microsoft.com/office/powerpoint/2010/main" val="4106000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352260" y="1114985"/>
            <a:ext cx="78055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>
                <a:solidFill>
                  <a:srgbClr val="333300"/>
                </a:solidFill>
              </a:rPr>
              <a:t>#1  Family is about the Father</a:t>
            </a:r>
            <a:endParaRPr lang="en-US" sz="11500" b="1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02358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352260" y="637907"/>
            <a:ext cx="780553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>
                <a:solidFill>
                  <a:srgbClr val="333300"/>
                </a:solidFill>
              </a:rPr>
              <a:t>“If you have seen me you have seen the Father.” - Jesus</a:t>
            </a:r>
            <a:endParaRPr lang="en-US" sz="11500" b="1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80832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352260" y="637907"/>
            <a:ext cx="780553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333300"/>
                </a:solidFill>
              </a:rPr>
              <a:t>The heart, intensity, and dream of the Father drives generations</a:t>
            </a:r>
            <a:endParaRPr lang="en-US" sz="8800" b="1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30903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368796-F059-4BD9-B29C-C268116B7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060683-2382-4629-B52B-628F5FF1ECFF}"/>
              </a:ext>
            </a:extLst>
          </p:cNvPr>
          <p:cNvSpPr txBox="1"/>
          <p:nvPr/>
        </p:nvSpPr>
        <p:spPr>
          <a:xfrm>
            <a:off x="2663687" y="5830957"/>
            <a:ext cx="7182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Family Business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CE628-44F9-4345-93B2-B07F4C424790}"/>
              </a:ext>
            </a:extLst>
          </p:cNvPr>
          <p:cNvSpPr/>
          <p:nvPr/>
        </p:nvSpPr>
        <p:spPr>
          <a:xfrm>
            <a:off x="2352260" y="637907"/>
            <a:ext cx="780553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333300"/>
                </a:solidFill>
              </a:rPr>
              <a:t>Jesus had one objective – to please the Father, to do his will, and to honor him</a:t>
            </a:r>
            <a:endParaRPr lang="en-US" sz="8800" b="1" i="0" dirty="0">
              <a:solidFill>
                <a:srgbClr val="33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91848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362</Words>
  <Application>Microsoft Office PowerPoint</Application>
  <PresentationFormat>Widescreen</PresentationFormat>
  <Paragraphs>49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Douglas Martin</dc:creator>
  <cp:lastModifiedBy>Douglas Martin</cp:lastModifiedBy>
  <cp:revision>9</cp:revision>
  <dcterms:created xsi:type="dcterms:W3CDTF">2019-01-06T13:42:51Z</dcterms:created>
  <dcterms:modified xsi:type="dcterms:W3CDTF">2019-01-13T15:26:13Z</dcterms:modified>
</cp:coreProperties>
</file>