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7" r:id="rId11"/>
    <p:sldId id="268" r:id="rId12"/>
    <p:sldId id="279" r:id="rId13"/>
    <p:sldId id="269" r:id="rId14"/>
    <p:sldId id="270" r:id="rId15"/>
    <p:sldId id="271" r:id="rId16"/>
    <p:sldId id="282" r:id="rId17"/>
    <p:sldId id="283" r:id="rId18"/>
    <p:sldId id="273" r:id="rId19"/>
    <p:sldId id="280"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8858623-9F07-490C-B9FD-FD4D79722E3E}" type="datetimeFigureOut">
              <a:rPr lang="en-US" smtClean="0"/>
              <a:t>1/7/2019</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B70B7B5-8784-491F-A1C5-958A42CDCB15}"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58623-9F07-490C-B9FD-FD4D79722E3E}" type="datetimeFigureOut">
              <a:rPr lang="en-US" smtClean="0"/>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0B7B5-8784-491F-A1C5-958A42CDCB1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58623-9F07-490C-B9FD-FD4D79722E3E}" type="datetimeFigureOut">
              <a:rPr lang="en-US" smtClean="0"/>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0B7B5-8784-491F-A1C5-958A42CDCB1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858623-9F07-490C-B9FD-FD4D79722E3E}" type="datetimeFigureOut">
              <a:rPr lang="en-US" smtClean="0"/>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0B7B5-8784-491F-A1C5-958A42CDCB1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858623-9F07-490C-B9FD-FD4D79722E3E}" type="datetimeFigureOut">
              <a:rPr lang="en-US" smtClean="0"/>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0B7B5-8784-491F-A1C5-958A42CDCB1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8858623-9F07-490C-B9FD-FD4D79722E3E}" type="datetimeFigureOut">
              <a:rPr lang="en-US" smtClean="0"/>
              <a:t>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70B7B5-8784-491F-A1C5-958A42CDCB15}"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8858623-9F07-490C-B9FD-FD4D79722E3E}" type="datetimeFigureOut">
              <a:rPr lang="en-US" smtClean="0"/>
              <a:t>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70B7B5-8784-491F-A1C5-958A42CDCB1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858623-9F07-490C-B9FD-FD4D79722E3E}" type="datetimeFigureOut">
              <a:rPr lang="en-US" smtClean="0"/>
              <a:t>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70B7B5-8784-491F-A1C5-958A42CDCB1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58623-9F07-490C-B9FD-FD4D79722E3E}" type="datetimeFigureOut">
              <a:rPr lang="en-US" smtClean="0"/>
              <a:t>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70B7B5-8784-491F-A1C5-958A42CDCB1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8858623-9F07-490C-B9FD-FD4D79722E3E}" type="datetimeFigureOut">
              <a:rPr lang="en-US" smtClean="0"/>
              <a:t>1/7/2019</a:t>
            </a:fld>
            <a:endParaRPr lang="en-US"/>
          </a:p>
        </p:txBody>
      </p:sp>
      <p:sp>
        <p:nvSpPr>
          <p:cNvPr id="7" name="Slide Number Placeholder 6"/>
          <p:cNvSpPr>
            <a:spLocks noGrp="1"/>
          </p:cNvSpPr>
          <p:nvPr>
            <p:ph type="sldNum" sz="quarter" idx="12"/>
          </p:nvPr>
        </p:nvSpPr>
        <p:spPr/>
        <p:txBody>
          <a:bodyPr/>
          <a:lstStyle/>
          <a:p>
            <a:fld id="{7B70B7B5-8784-491F-A1C5-958A42CDCB15}"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858623-9F07-490C-B9FD-FD4D79722E3E}" type="datetimeFigureOut">
              <a:rPr lang="en-US" smtClean="0"/>
              <a:t>1/7/2019</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7B70B7B5-8784-491F-A1C5-958A42CDCB1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8858623-9F07-490C-B9FD-FD4D79722E3E}" type="datetimeFigureOut">
              <a:rPr lang="en-US" smtClean="0"/>
              <a:t>1/7/2019</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B70B7B5-8784-491F-A1C5-958A42CDCB1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066800"/>
            <a:ext cx="6446520" cy="2286000"/>
          </a:xfrm>
        </p:spPr>
        <p:txBody>
          <a:bodyPr>
            <a:normAutofit/>
          </a:bodyPr>
          <a:lstStyle/>
          <a:p>
            <a:r>
              <a:rPr lang="en-US" sz="6000" b="1" dirty="0" smtClean="0">
                <a:solidFill>
                  <a:srgbClr val="FF0000"/>
                </a:solidFill>
              </a:rPr>
              <a:t>THE SEED IN YOU</a:t>
            </a:r>
            <a:endParaRPr lang="en-US" sz="6000" b="1" dirty="0">
              <a:solidFill>
                <a:srgbClr val="FF0000"/>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59013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smtClean="0"/>
              <a:t>When the angel approached Mary with the promise of the Messiah, she said, “Be it unto me.”</a:t>
            </a:r>
            <a:endParaRPr lang="en-US" sz="3200" b="1" dirty="0"/>
          </a:p>
        </p:txBody>
      </p:sp>
    </p:spTree>
    <p:extLst>
      <p:ext uri="{BB962C8B-B14F-4D97-AF65-F5344CB8AC3E}">
        <p14:creationId xmlns:p14="http://schemas.microsoft.com/office/powerpoint/2010/main" val="1371353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b="1" dirty="0" smtClean="0"/>
              <a:t>God wants the seed of the word of God to take root and produce a harvest of Christ likeness in each one of us.</a:t>
            </a:r>
          </a:p>
          <a:p>
            <a:pPr marL="0" indent="0">
              <a:buNone/>
            </a:pPr>
            <a:r>
              <a:rPr lang="en-US" sz="3200" b="1" dirty="0" smtClean="0"/>
              <a:t>It won’t happen unless we agree and give permission like Mary, “Be it unto me.”</a:t>
            </a:r>
            <a:endParaRPr lang="en-US" sz="3200" b="1" dirty="0"/>
          </a:p>
        </p:txBody>
      </p:sp>
    </p:spTree>
    <p:extLst>
      <p:ext uri="{BB962C8B-B14F-4D97-AF65-F5344CB8AC3E}">
        <p14:creationId xmlns:p14="http://schemas.microsoft.com/office/powerpoint/2010/main" val="557906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6800" y="1295400"/>
            <a:ext cx="6777317" cy="3508977"/>
          </a:xfrm>
        </p:spPr>
        <p:txBody>
          <a:bodyPr>
            <a:noAutofit/>
          </a:bodyPr>
          <a:lstStyle/>
          <a:p>
            <a:pPr marL="0" indent="0">
              <a:buNone/>
            </a:pPr>
            <a:r>
              <a:rPr lang="en-US" sz="3200" b="1" dirty="0" smtClean="0"/>
              <a:t>The seed is not a religious experience, but the planting of the new man.  The old is gone, the new has come.</a:t>
            </a:r>
          </a:p>
          <a:p>
            <a:pPr marL="0" indent="0">
              <a:buNone/>
            </a:pPr>
            <a:r>
              <a:rPr lang="en-US" sz="3200" b="1" dirty="0" smtClean="0"/>
              <a:t>Adam got it wrong, Jesus got it right.</a:t>
            </a:r>
          </a:p>
          <a:p>
            <a:pPr marL="0" indent="0">
              <a:buNone/>
            </a:pPr>
            <a:r>
              <a:rPr lang="en-US" sz="3200" b="1" dirty="0" smtClean="0"/>
              <a:t>Our old history was Adam, our new history is Christ.</a:t>
            </a:r>
            <a:endParaRPr lang="en-US" sz="3200" b="1" dirty="0"/>
          </a:p>
        </p:txBody>
      </p:sp>
    </p:spTree>
    <p:extLst>
      <p:ext uri="{BB962C8B-B14F-4D97-AF65-F5344CB8AC3E}">
        <p14:creationId xmlns:p14="http://schemas.microsoft.com/office/powerpoint/2010/main" val="1518108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smtClean="0"/>
              <a:t>When you read the scriptures… don’t just mouth the words, plant them in your heart.</a:t>
            </a:r>
            <a:endParaRPr lang="en-US" sz="3200" b="1" dirty="0"/>
          </a:p>
        </p:txBody>
      </p:sp>
    </p:spTree>
    <p:extLst>
      <p:ext uri="{BB962C8B-B14F-4D97-AF65-F5344CB8AC3E}">
        <p14:creationId xmlns:p14="http://schemas.microsoft.com/office/powerpoint/2010/main" val="598360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smtClean="0"/>
              <a:t>Here is a seed.  Can you see it?  It’s pretty small.  Looks powerless…doesn’t have much going for it, unless it is planted.  But did you know there’s a crop in this seed?  The farmer knows this.</a:t>
            </a:r>
            <a:endParaRPr lang="en-US" sz="3200" b="1" dirty="0"/>
          </a:p>
        </p:txBody>
      </p:sp>
    </p:spTree>
    <p:extLst>
      <p:ext uri="{BB962C8B-B14F-4D97-AF65-F5344CB8AC3E}">
        <p14:creationId xmlns:p14="http://schemas.microsoft.com/office/powerpoint/2010/main" val="2045395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7024744" cy="1143000"/>
          </a:xfrm>
        </p:spPr>
        <p:txBody>
          <a:bodyPr/>
          <a:lstStyle/>
          <a:p>
            <a:r>
              <a:rPr lang="en-US" dirty="0" smtClean="0"/>
              <a:t>     Buried or planted</a:t>
            </a:r>
            <a:endParaRPr lang="en-US" dirty="0"/>
          </a:p>
        </p:txBody>
      </p:sp>
      <p:sp>
        <p:nvSpPr>
          <p:cNvPr id="3" name="Content Placeholder 2"/>
          <p:cNvSpPr>
            <a:spLocks noGrp="1"/>
          </p:cNvSpPr>
          <p:nvPr>
            <p:ph idx="1"/>
          </p:nvPr>
        </p:nvSpPr>
        <p:spPr>
          <a:xfrm>
            <a:off x="685800" y="1371600"/>
            <a:ext cx="7620000" cy="4876800"/>
          </a:xfrm>
        </p:spPr>
        <p:txBody>
          <a:bodyPr>
            <a:noAutofit/>
          </a:bodyPr>
          <a:lstStyle/>
          <a:p>
            <a:pPr marL="0" indent="0">
              <a:buNone/>
            </a:pPr>
            <a:endParaRPr lang="en-US" sz="3200" b="1" dirty="0" smtClean="0"/>
          </a:p>
          <a:p>
            <a:pPr marL="0" indent="0">
              <a:buNone/>
            </a:pPr>
            <a:r>
              <a:rPr lang="en-US" sz="3200" b="1" dirty="0" smtClean="0"/>
              <a:t>The seed doesn’t seem to have much potential when it is planted in the dirt.</a:t>
            </a:r>
          </a:p>
          <a:p>
            <a:pPr marL="0" indent="0">
              <a:buNone/>
            </a:pPr>
            <a:endParaRPr lang="en-US" sz="3200" b="1" dirty="0"/>
          </a:p>
          <a:p>
            <a:pPr marL="0" indent="0">
              <a:buNone/>
            </a:pPr>
            <a:r>
              <a:rPr lang="en-US" sz="3200" b="1" dirty="0" smtClean="0"/>
              <a:t>It’s as if the dirt is saying, “You’ll never come up. I outweigh you a hundred times.  </a:t>
            </a:r>
          </a:p>
          <a:p>
            <a:pPr marL="0" indent="0">
              <a:buNone/>
            </a:pPr>
            <a:r>
              <a:rPr lang="en-US" sz="3200" b="1" dirty="0" smtClean="0"/>
              <a:t>You’re too small. What can you do?”</a:t>
            </a:r>
            <a:endParaRPr lang="en-US" sz="3200" b="1" dirty="0"/>
          </a:p>
        </p:txBody>
      </p:sp>
    </p:spTree>
    <p:extLst>
      <p:ext uri="{BB962C8B-B14F-4D97-AF65-F5344CB8AC3E}">
        <p14:creationId xmlns:p14="http://schemas.microsoft.com/office/powerpoint/2010/main" val="3012346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024744" cy="1143000"/>
          </a:xfrm>
        </p:spPr>
        <p:txBody>
          <a:bodyPr/>
          <a:lstStyle/>
          <a:p>
            <a:endParaRPr lang="en-US"/>
          </a:p>
        </p:txBody>
      </p:sp>
      <p:sp>
        <p:nvSpPr>
          <p:cNvPr id="3" name="Content Placeholder 2"/>
          <p:cNvSpPr>
            <a:spLocks noGrp="1"/>
          </p:cNvSpPr>
          <p:nvPr>
            <p:ph idx="1"/>
          </p:nvPr>
        </p:nvSpPr>
        <p:spPr>
          <a:xfrm>
            <a:off x="990600" y="1828800"/>
            <a:ext cx="6777317" cy="3508977"/>
          </a:xfrm>
        </p:spPr>
        <p:txBody>
          <a:bodyPr>
            <a:normAutofit/>
          </a:bodyPr>
          <a:lstStyle/>
          <a:p>
            <a:r>
              <a:rPr lang="en-US" sz="3200" b="1" dirty="0" smtClean="0"/>
              <a:t>What is pressing down on the seed that God has sown in you?  Perhaps your heart was fertile at one time, but you didn’t keep it that way.</a:t>
            </a:r>
          </a:p>
          <a:p>
            <a:r>
              <a:rPr lang="en-US" sz="3200" b="1" dirty="0" smtClean="0"/>
              <a:t>It’s God’s seed, but your soil.</a:t>
            </a:r>
            <a:endParaRPr lang="en-US" sz="3200" b="1" dirty="0"/>
          </a:p>
        </p:txBody>
      </p:sp>
    </p:spTree>
    <p:extLst>
      <p:ext uri="{BB962C8B-B14F-4D97-AF65-F5344CB8AC3E}">
        <p14:creationId xmlns:p14="http://schemas.microsoft.com/office/powerpoint/2010/main" val="151476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 made a list of things that cover the seed ….</a:t>
            </a:r>
            <a:endParaRPr lang="en-US" dirty="0"/>
          </a:p>
        </p:txBody>
      </p:sp>
      <p:sp>
        <p:nvSpPr>
          <p:cNvPr id="3" name="Content Placeholder 2"/>
          <p:cNvSpPr>
            <a:spLocks noGrp="1"/>
          </p:cNvSpPr>
          <p:nvPr>
            <p:ph idx="1"/>
          </p:nvPr>
        </p:nvSpPr>
        <p:spPr>
          <a:xfrm>
            <a:off x="685800" y="2323652"/>
            <a:ext cx="7620000" cy="3508977"/>
          </a:xfrm>
        </p:spPr>
        <p:txBody>
          <a:bodyPr>
            <a:noAutofit/>
          </a:bodyPr>
          <a:lstStyle/>
          <a:p>
            <a:pPr marL="68580" indent="0">
              <a:buNone/>
            </a:pPr>
            <a:r>
              <a:rPr lang="en-US" sz="2800" b="1" dirty="0" smtClean="0"/>
              <a:t>Worries, distractions, selfishness, personal agenda, close-mindedness, carelessness, ignorance, discouragement, unrepentant, self-sufficiency, short-sightedness, inadequate, limited thinking, graceless, </a:t>
            </a:r>
            <a:r>
              <a:rPr lang="en-US" sz="2800" b="1" dirty="0" err="1" smtClean="0"/>
              <a:t>unthankfulness</a:t>
            </a:r>
            <a:r>
              <a:rPr lang="en-US" sz="2800" b="1" dirty="0" smtClean="0"/>
              <a:t>, critical, hopeless, jealousy, lack, doubt, fear, disinterested, shall, vague, guilt, shame, strife, stress, indecision, stubbornness.</a:t>
            </a:r>
            <a:endParaRPr lang="en-US" sz="2800" b="1" dirty="0"/>
          </a:p>
        </p:txBody>
      </p:sp>
    </p:spTree>
    <p:extLst>
      <p:ext uri="{BB962C8B-B14F-4D97-AF65-F5344CB8AC3E}">
        <p14:creationId xmlns:p14="http://schemas.microsoft.com/office/powerpoint/2010/main" val="2014812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57200"/>
            <a:ext cx="7024744" cy="1143000"/>
          </a:xfrm>
        </p:spPr>
        <p:txBody>
          <a:bodyPr/>
          <a:lstStyle/>
          <a:p>
            <a:r>
              <a:rPr lang="en-US" dirty="0" smtClean="0"/>
              <a:t>1 Corinthians 15:42-44</a:t>
            </a:r>
            <a:endParaRPr lang="en-US" dirty="0"/>
          </a:p>
        </p:txBody>
      </p:sp>
      <p:sp>
        <p:nvSpPr>
          <p:cNvPr id="3" name="Content Placeholder 2"/>
          <p:cNvSpPr>
            <a:spLocks noGrp="1"/>
          </p:cNvSpPr>
          <p:nvPr>
            <p:ph idx="1"/>
          </p:nvPr>
        </p:nvSpPr>
        <p:spPr>
          <a:xfrm>
            <a:off x="685800" y="2323652"/>
            <a:ext cx="7620000" cy="3508977"/>
          </a:xfrm>
        </p:spPr>
        <p:txBody>
          <a:bodyPr>
            <a:normAutofit/>
          </a:bodyPr>
          <a:lstStyle/>
          <a:p>
            <a:pPr marL="0" indent="0">
              <a:buNone/>
            </a:pPr>
            <a:r>
              <a:rPr lang="en-US" sz="3200" b="1" dirty="0"/>
              <a:t>42  So is it with the resurrection of the dead. What is sown is perishable; what is raised is imperishable. 43 It is sown in dishonor; it is raised in glory. It is sown in weakness; it is raised in power. 44 It is sown a natural body; it is raised a spiritual body.  </a:t>
            </a:r>
            <a:r>
              <a:rPr lang="en-US" sz="3200" dirty="0"/>
              <a:t> </a:t>
            </a:r>
            <a:r>
              <a:rPr lang="en-US" dirty="0"/>
              <a:t>ESV</a:t>
            </a:r>
          </a:p>
          <a:p>
            <a:pPr marL="0" indent="0">
              <a:buNone/>
            </a:pPr>
            <a:endParaRPr lang="en-US" dirty="0"/>
          </a:p>
        </p:txBody>
      </p:sp>
    </p:spTree>
    <p:extLst>
      <p:ext uri="{BB962C8B-B14F-4D97-AF65-F5344CB8AC3E}">
        <p14:creationId xmlns:p14="http://schemas.microsoft.com/office/powerpoint/2010/main" val="465721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John 2:24-25</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200" b="1" dirty="0" smtClean="0"/>
              <a:t>24 Let what you heard from the beginning abide in you. If what you heard from the beginning abides in you, then you too will abide in the Son and in the Father. 25 And this is the promise that he made to us — eternal life. </a:t>
            </a:r>
            <a:r>
              <a:rPr lang="en-US" dirty="0" smtClean="0"/>
              <a:t>ESV</a:t>
            </a:r>
            <a:endParaRPr lang="en-US" dirty="0"/>
          </a:p>
        </p:txBody>
      </p:sp>
    </p:spTree>
    <p:extLst>
      <p:ext uri="{BB962C8B-B14F-4D97-AF65-F5344CB8AC3E}">
        <p14:creationId xmlns:p14="http://schemas.microsoft.com/office/powerpoint/2010/main" val="3543380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13:18</a:t>
            </a:r>
            <a:endParaRPr lang="en-US" dirty="0"/>
          </a:p>
        </p:txBody>
      </p:sp>
      <p:sp>
        <p:nvSpPr>
          <p:cNvPr id="3" name="Content Placeholder 2"/>
          <p:cNvSpPr>
            <a:spLocks noGrp="1"/>
          </p:cNvSpPr>
          <p:nvPr>
            <p:ph idx="1"/>
          </p:nvPr>
        </p:nvSpPr>
        <p:spPr/>
        <p:txBody>
          <a:bodyPr>
            <a:normAutofit/>
          </a:bodyPr>
          <a:lstStyle/>
          <a:p>
            <a:pPr marL="0" indent="0">
              <a:buNone/>
            </a:pPr>
            <a:r>
              <a:rPr lang="en-US" sz="3200" b="1" dirty="0" smtClean="0"/>
              <a:t>Jesus likened the word of God to a seed, and God is the farmer.</a:t>
            </a:r>
            <a:endParaRPr lang="en-US" sz="3200" b="1" dirty="0"/>
          </a:p>
        </p:txBody>
      </p:sp>
    </p:spTree>
    <p:extLst>
      <p:ext uri="{BB962C8B-B14F-4D97-AF65-F5344CB8AC3E}">
        <p14:creationId xmlns:p14="http://schemas.microsoft.com/office/powerpoint/2010/main" val="3020816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smtClean="0"/>
              <a:t>Nothing can stop the seed from it’s purpose, or it’s destiny.  The seed in you makes you a part of the new humanity.</a:t>
            </a:r>
          </a:p>
          <a:p>
            <a:pPr marL="0" indent="0">
              <a:buNone/>
            </a:pPr>
            <a:r>
              <a:rPr lang="en-US" sz="3200" b="1" dirty="0" smtClean="0"/>
              <a:t>It was sown in dishonor.  It is raised in glory.</a:t>
            </a:r>
            <a:endParaRPr lang="en-US" sz="3200" b="1" dirty="0"/>
          </a:p>
        </p:txBody>
      </p:sp>
    </p:spTree>
    <p:extLst>
      <p:ext uri="{BB962C8B-B14F-4D97-AF65-F5344CB8AC3E}">
        <p14:creationId xmlns:p14="http://schemas.microsoft.com/office/powerpoint/2010/main" val="41894384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024744" cy="1143000"/>
          </a:xfrm>
        </p:spPr>
        <p:txBody>
          <a:bodyPr/>
          <a:lstStyle/>
          <a:p>
            <a:endParaRPr lang="en-US"/>
          </a:p>
        </p:txBody>
      </p:sp>
      <p:sp>
        <p:nvSpPr>
          <p:cNvPr id="3" name="Content Placeholder 2"/>
          <p:cNvSpPr>
            <a:spLocks noGrp="1"/>
          </p:cNvSpPr>
          <p:nvPr>
            <p:ph idx="1"/>
          </p:nvPr>
        </p:nvSpPr>
        <p:spPr>
          <a:xfrm>
            <a:off x="1447800" y="838200"/>
            <a:ext cx="6777317" cy="3508977"/>
          </a:xfrm>
        </p:spPr>
        <p:txBody>
          <a:bodyPr>
            <a:noAutofit/>
          </a:bodyPr>
          <a:lstStyle/>
          <a:p>
            <a:pPr marL="0" indent="0">
              <a:buNone/>
            </a:pPr>
            <a:r>
              <a:rPr lang="en-US" sz="3200" b="1" dirty="0" smtClean="0"/>
              <a:t>God’s seed in you will grow up into a tree of life.</a:t>
            </a:r>
          </a:p>
          <a:p>
            <a:pPr marL="0" indent="0">
              <a:buNone/>
            </a:pPr>
            <a:r>
              <a:rPr lang="en-US" sz="3200" b="1" dirty="0" smtClean="0"/>
              <a:t>How?  Because Jesus is the way, the truth, and the life.</a:t>
            </a:r>
          </a:p>
          <a:p>
            <a:pPr marL="0" indent="0">
              <a:buNone/>
            </a:pPr>
            <a:endParaRPr lang="en-US" sz="3200" b="1" dirty="0"/>
          </a:p>
          <a:p>
            <a:pPr marL="0" indent="0">
              <a:buNone/>
            </a:pPr>
            <a:r>
              <a:rPr lang="en-US" sz="3200" b="1" dirty="0" smtClean="0"/>
              <a:t>Full redemption brings us back to eat again at the Tree of Life, which is eternal life.</a:t>
            </a:r>
            <a:endParaRPr lang="en-US" sz="3200" b="1" dirty="0"/>
          </a:p>
        </p:txBody>
      </p:sp>
    </p:spTree>
    <p:extLst>
      <p:ext uri="{BB962C8B-B14F-4D97-AF65-F5344CB8AC3E}">
        <p14:creationId xmlns:p14="http://schemas.microsoft.com/office/powerpoint/2010/main" val="779033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smtClean="0"/>
              <a:t>The seed that causes us to be born again has a purpose….that is to grow up to be as anointed, and righteous, and holy as Jesus.</a:t>
            </a:r>
            <a:endParaRPr lang="en-US" sz="3200" b="1" dirty="0"/>
          </a:p>
        </p:txBody>
      </p:sp>
    </p:spTree>
    <p:extLst>
      <p:ext uri="{BB962C8B-B14F-4D97-AF65-F5344CB8AC3E}">
        <p14:creationId xmlns:p14="http://schemas.microsoft.com/office/powerpoint/2010/main" val="1486535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smtClean="0"/>
              <a:t>ROADSIDE---   By the wayside</a:t>
            </a:r>
          </a:p>
          <a:p>
            <a:pPr marL="0" indent="0">
              <a:buNone/>
            </a:pPr>
            <a:r>
              <a:rPr lang="en-US" sz="3200" b="1" dirty="0" smtClean="0"/>
              <a:t>ROCKY --- stony ground</a:t>
            </a:r>
          </a:p>
          <a:p>
            <a:pPr marL="0" indent="0">
              <a:buNone/>
            </a:pPr>
            <a:r>
              <a:rPr lang="en-US" sz="3200" b="1" dirty="0" smtClean="0"/>
              <a:t>ROUGH   --  thorns and thistles</a:t>
            </a:r>
          </a:p>
          <a:p>
            <a:pPr marL="0" indent="0">
              <a:buNone/>
            </a:pPr>
            <a:r>
              <a:rPr lang="en-US" sz="3200" b="1" dirty="0" smtClean="0"/>
              <a:t>RECEIVABLE--   fertile</a:t>
            </a:r>
            <a:endParaRPr lang="en-US" sz="3200" b="1" dirty="0"/>
          </a:p>
        </p:txBody>
      </p:sp>
    </p:spTree>
    <p:extLst>
      <p:ext uri="{BB962C8B-B14F-4D97-AF65-F5344CB8AC3E}">
        <p14:creationId xmlns:p14="http://schemas.microsoft.com/office/powerpoint/2010/main" val="3608358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000" b="1" dirty="0" smtClean="0"/>
              <a:t>None of us were born fertile and receptive.</a:t>
            </a:r>
            <a:endParaRPr lang="en-US" sz="4000" b="1" dirty="0"/>
          </a:p>
        </p:txBody>
      </p:sp>
    </p:spTree>
    <p:extLst>
      <p:ext uri="{BB962C8B-B14F-4D97-AF65-F5344CB8AC3E}">
        <p14:creationId xmlns:p14="http://schemas.microsoft.com/office/powerpoint/2010/main" val="247901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024744" cy="1143000"/>
          </a:xfrm>
        </p:spPr>
        <p:txBody>
          <a:bodyPr/>
          <a:lstStyle/>
          <a:p>
            <a:endParaRPr lang="en-US" dirty="0"/>
          </a:p>
        </p:txBody>
      </p:sp>
      <p:sp>
        <p:nvSpPr>
          <p:cNvPr id="3" name="Content Placeholder 2"/>
          <p:cNvSpPr>
            <a:spLocks noGrp="1"/>
          </p:cNvSpPr>
          <p:nvPr>
            <p:ph idx="1"/>
          </p:nvPr>
        </p:nvSpPr>
        <p:spPr>
          <a:xfrm>
            <a:off x="838200" y="1066800"/>
            <a:ext cx="8839200" cy="4525963"/>
          </a:xfrm>
        </p:spPr>
        <p:txBody>
          <a:bodyPr>
            <a:normAutofit lnSpcReduction="10000"/>
          </a:bodyPr>
          <a:lstStyle/>
          <a:p>
            <a:pPr marL="0" indent="0">
              <a:buNone/>
            </a:pPr>
            <a:r>
              <a:rPr lang="en-US" sz="3200" b="1" dirty="0" smtClean="0"/>
              <a:t>How did you receive the seed of the </a:t>
            </a:r>
          </a:p>
          <a:p>
            <a:pPr marL="0" indent="0">
              <a:buNone/>
            </a:pPr>
            <a:r>
              <a:rPr lang="en-US" sz="3200" b="1" dirty="0" smtClean="0"/>
              <a:t>word of God?</a:t>
            </a:r>
          </a:p>
          <a:p>
            <a:pPr marL="0" indent="0">
              <a:buNone/>
            </a:pPr>
            <a:endParaRPr lang="en-US" sz="3200" b="1" dirty="0" smtClean="0"/>
          </a:p>
          <a:p>
            <a:pPr marL="514350" indent="-514350">
              <a:buAutoNum type="arabicPeriod"/>
            </a:pPr>
            <a:r>
              <a:rPr lang="en-US" sz="3200" b="1" dirty="0" smtClean="0"/>
              <a:t>Praying mother.</a:t>
            </a:r>
          </a:p>
          <a:p>
            <a:pPr marL="514350" indent="-514350">
              <a:buAutoNum type="arabicPeriod"/>
            </a:pPr>
            <a:r>
              <a:rPr lang="en-US" sz="3200" b="1" dirty="0" smtClean="0"/>
              <a:t>You heard the gospel.</a:t>
            </a:r>
          </a:p>
          <a:p>
            <a:pPr marL="514350" indent="-514350">
              <a:buAutoNum type="arabicPeriod"/>
            </a:pPr>
            <a:r>
              <a:rPr lang="en-US" sz="3200" b="1" dirty="0" smtClean="0"/>
              <a:t>Read the Bible.</a:t>
            </a:r>
          </a:p>
          <a:p>
            <a:pPr marL="514350" indent="-514350">
              <a:buAutoNum type="arabicPeriod"/>
            </a:pPr>
            <a:r>
              <a:rPr lang="en-US" sz="3200" b="1" dirty="0" smtClean="0"/>
              <a:t>Christian movie.</a:t>
            </a:r>
          </a:p>
          <a:p>
            <a:pPr marL="514350" indent="-514350">
              <a:buAutoNum type="arabicPeriod"/>
            </a:pPr>
            <a:r>
              <a:rPr lang="en-US" sz="3200" b="1" dirty="0" smtClean="0"/>
              <a:t>Christian television.</a:t>
            </a:r>
          </a:p>
          <a:p>
            <a:pPr marL="514350" indent="-514350">
              <a:buAutoNum type="arabicPeriod"/>
            </a:pPr>
            <a:endParaRPr lang="en-US" dirty="0"/>
          </a:p>
        </p:txBody>
      </p:sp>
    </p:spTree>
    <p:extLst>
      <p:ext uri="{BB962C8B-B14F-4D97-AF65-F5344CB8AC3E}">
        <p14:creationId xmlns:p14="http://schemas.microsoft.com/office/powerpoint/2010/main" val="1498479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smtClean="0"/>
              <a:t>A seed, or many seeds fell on you, and one of them took root.</a:t>
            </a:r>
          </a:p>
          <a:p>
            <a:pPr marL="0" indent="0">
              <a:buNone/>
            </a:pPr>
            <a:r>
              <a:rPr lang="en-US" sz="3200" b="1" dirty="0" smtClean="0"/>
              <a:t>When that happened, you were  born again.</a:t>
            </a:r>
            <a:endParaRPr lang="en-US" sz="3200" b="1" dirty="0"/>
          </a:p>
        </p:txBody>
      </p:sp>
    </p:spTree>
    <p:extLst>
      <p:ext uri="{BB962C8B-B14F-4D97-AF65-F5344CB8AC3E}">
        <p14:creationId xmlns:p14="http://schemas.microsoft.com/office/powerpoint/2010/main" val="1353090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1Peter 1:23</a:t>
            </a:r>
            <a:endParaRPr lang="en-US" dirty="0"/>
          </a:p>
        </p:txBody>
      </p:sp>
      <p:sp>
        <p:nvSpPr>
          <p:cNvPr id="3" name="Content Placeholder 2"/>
          <p:cNvSpPr>
            <a:spLocks noGrp="1"/>
          </p:cNvSpPr>
          <p:nvPr>
            <p:ph idx="1"/>
          </p:nvPr>
        </p:nvSpPr>
        <p:spPr/>
        <p:txBody>
          <a:bodyPr/>
          <a:lstStyle/>
          <a:p>
            <a:pPr marL="0" indent="0">
              <a:buNone/>
            </a:pPr>
            <a:r>
              <a:rPr lang="en-US" sz="3200" b="1" dirty="0" smtClean="0"/>
              <a:t>You have been born again, not of perishable </a:t>
            </a:r>
            <a:r>
              <a:rPr lang="en-US" sz="3200" b="1" u="sng" dirty="0" smtClean="0"/>
              <a:t>seed</a:t>
            </a:r>
            <a:r>
              <a:rPr lang="en-US" sz="3200" b="1" dirty="0" smtClean="0"/>
              <a:t> but of imperishable, through the living and abiding </a:t>
            </a:r>
            <a:r>
              <a:rPr lang="en-US" sz="3200" b="1" u="sng" dirty="0" smtClean="0"/>
              <a:t>word of God</a:t>
            </a:r>
            <a:r>
              <a:rPr lang="en-US" sz="3200" b="1" dirty="0" smtClean="0"/>
              <a:t>;</a:t>
            </a:r>
          </a:p>
          <a:p>
            <a:r>
              <a:rPr lang="en-US" dirty="0" smtClean="0"/>
              <a:t>ESV</a:t>
            </a:r>
          </a:p>
          <a:p>
            <a:endParaRPr lang="en-US" dirty="0"/>
          </a:p>
        </p:txBody>
      </p:sp>
    </p:spTree>
    <p:extLst>
      <p:ext uri="{BB962C8B-B14F-4D97-AF65-F5344CB8AC3E}">
        <p14:creationId xmlns:p14="http://schemas.microsoft.com/office/powerpoint/2010/main" val="897590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said </a:t>
            </a:r>
            <a:r>
              <a:rPr lang="en-US" sz="2400" dirty="0" smtClean="0"/>
              <a:t>(paraphrase)</a:t>
            </a:r>
            <a:endParaRPr lang="en-US" sz="2400" dirty="0"/>
          </a:p>
        </p:txBody>
      </p:sp>
      <p:sp>
        <p:nvSpPr>
          <p:cNvPr id="3" name="Content Placeholder 2"/>
          <p:cNvSpPr>
            <a:spLocks noGrp="1"/>
          </p:cNvSpPr>
          <p:nvPr>
            <p:ph idx="1"/>
          </p:nvPr>
        </p:nvSpPr>
        <p:spPr/>
        <p:txBody>
          <a:bodyPr>
            <a:normAutofit/>
          </a:bodyPr>
          <a:lstStyle/>
          <a:p>
            <a:pPr marL="0" indent="0">
              <a:buNone/>
            </a:pPr>
            <a:r>
              <a:rPr lang="en-US" sz="3200" b="1" dirty="0" smtClean="0"/>
              <a:t>“Nicodemus, up until now the word you have been trying to understand has been an outside word.  Until it becomes an inside word you won’t understand it, and you won’t be born again.”</a:t>
            </a:r>
            <a:endParaRPr lang="en-US" sz="3200" b="1" dirty="0"/>
          </a:p>
        </p:txBody>
      </p:sp>
    </p:spTree>
    <p:extLst>
      <p:ext uri="{BB962C8B-B14F-4D97-AF65-F5344CB8AC3E}">
        <p14:creationId xmlns:p14="http://schemas.microsoft.com/office/powerpoint/2010/main" val="3786945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27664"/>
            <a:ext cx="7382434" cy="1143000"/>
          </a:xfrm>
        </p:spPr>
        <p:txBody>
          <a:bodyPr/>
          <a:lstStyle/>
          <a:p>
            <a:r>
              <a:rPr lang="en-US" dirty="0" smtClean="0"/>
              <a:t>Jesus said, </a:t>
            </a:r>
            <a:r>
              <a:rPr lang="en-US" sz="2800" dirty="0" smtClean="0"/>
              <a:t>(continued paraphrase)</a:t>
            </a:r>
            <a:endParaRPr lang="en-US" sz="2800" dirty="0"/>
          </a:p>
        </p:txBody>
      </p:sp>
      <p:sp>
        <p:nvSpPr>
          <p:cNvPr id="3" name="Content Placeholder 2"/>
          <p:cNvSpPr>
            <a:spLocks noGrp="1"/>
          </p:cNvSpPr>
          <p:nvPr>
            <p:ph idx="1"/>
          </p:nvPr>
        </p:nvSpPr>
        <p:spPr>
          <a:xfrm>
            <a:off x="609600" y="2323652"/>
            <a:ext cx="7543800" cy="3508977"/>
          </a:xfrm>
        </p:spPr>
        <p:txBody>
          <a:bodyPr>
            <a:normAutofit/>
          </a:bodyPr>
          <a:lstStyle/>
          <a:p>
            <a:pPr marL="0" indent="0">
              <a:buNone/>
            </a:pPr>
            <a:r>
              <a:rPr lang="en-US" sz="3200" b="1" dirty="0" smtClean="0"/>
              <a:t>“The word has to be planted in your heart where it abides and takes root. That is what I mean by born again. It will help you see and enter the kingdom.”</a:t>
            </a:r>
            <a:endParaRPr lang="en-US" sz="3200" b="1" dirty="0"/>
          </a:p>
        </p:txBody>
      </p:sp>
    </p:spTree>
    <p:extLst>
      <p:ext uri="{BB962C8B-B14F-4D97-AF65-F5344CB8AC3E}">
        <p14:creationId xmlns:p14="http://schemas.microsoft.com/office/powerpoint/2010/main" val="36701846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2216</TotalTime>
  <Words>789</Words>
  <Application>Microsoft Office PowerPoint</Application>
  <PresentationFormat>On-screen Show (4:3)</PresentationFormat>
  <Paragraphs>54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Austin</vt:lpstr>
      <vt:lpstr>THE SEED IN YOU</vt:lpstr>
      <vt:lpstr>Matthew 13:18</vt:lpstr>
      <vt:lpstr>PowerPoint Presentation</vt:lpstr>
      <vt:lpstr>PowerPoint Presentation</vt:lpstr>
      <vt:lpstr>PowerPoint Presentation</vt:lpstr>
      <vt:lpstr>PowerPoint Presentation</vt:lpstr>
      <vt:lpstr>1Peter 1:23</vt:lpstr>
      <vt:lpstr>Jesus said (paraphrase)</vt:lpstr>
      <vt:lpstr>Jesus said, (continued paraphrase)</vt:lpstr>
      <vt:lpstr>PowerPoint Presentation</vt:lpstr>
      <vt:lpstr>PowerPoint Presentation</vt:lpstr>
      <vt:lpstr>PowerPoint Presentation</vt:lpstr>
      <vt:lpstr>PowerPoint Presentation</vt:lpstr>
      <vt:lpstr>PowerPoint Presentation</vt:lpstr>
      <vt:lpstr>     Buried or planted</vt:lpstr>
      <vt:lpstr>PowerPoint Presentation</vt:lpstr>
      <vt:lpstr>I made a list of things that cover the seed ….</vt:lpstr>
      <vt:lpstr>1 Corinthians 15:42-44</vt:lpstr>
      <vt:lpstr>1 John 2:24-25</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SEED IN YOU</dc:title>
  <dc:creator>stevo</dc:creator>
  <cp:lastModifiedBy>stevo</cp:lastModifiedBy>
  <cp:revision>19</cp:revision>
  <dcterms:created xsi:type="dcterms:W3CDTF">2019-01-08T01:37:42Z</dcterms:created>
  <dcterms:modified xsi:type="dcterms:W3CDTF">2019-01-09T14:34:30Z</dcterms:modified>
</cp:coreProperties>
</file>