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D0F29-497A-48B6-9461-27BC0E8A1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2DCABB-1436-4C89-874A-A1EB9AE1E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14FC-F22E-4192-B233-C11582ED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E17FE-7F47-4279-9ECA-B6DB1BD9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57BD9-FC26-4951-BB5F-FC727E41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4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22AE-FB87-4687-AC46-9308ECDA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2436D-380F-404E-B6DC-0292536AE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89B9A-BDB3-4459-8AAA-AB99A095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1A282-9BEE-4669-8A4D-58365A8D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07644-1771-4B00-93AC-356BE101E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6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11D2CB-E9D4-4FFB-AF3C-5174604E9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64A02-8D78-4B9C-8FAC-0AD7018FC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1F727-5961-4305-AB5A-CDC5EEFBE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A7A8D-AA9C-4B85-86C6-70C01351E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F45D8-CE47-42A7-86C1-10AB8C3A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3B284-0DB5-4754-9ED1-67391BC89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385F-C3F6-46EF-B78C-E1F685304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AF4BD-E9CC-41AA-AC5E-6BBE8333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3448E-80E8-4270-9EF0-D215E984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A10C4-0DD4-4D68-9010-ADA6F09D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8AF1-AEF9-4657-A7FC-70293DAB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A0DAE-5D0E-45F0-ACF0-22E4D802F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C24FC-0674-420C-88E7-7789BD0D9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2486E-D7B2-4A9F-BDDB-57EE2F8D8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CE31-4FD0-435B-BB5D-DC0536D5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5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5D04-CDA6-4E0F-9149-6EAF1C95B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82201-99BA-4234-81E0-8ADEE9CA1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AF00C-3887-4C95-8135-DDED1FBC7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0C164-E9F6-4B6C-ABC1-F9D265CE1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91628-9C46-4CD1-94A4-CDB1DF1B8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0EA0B-B63A-4454-962F-A9C1A001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1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05B9B-56C3-45CA-98D2-9893878A4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E8214-07C6-48F4-B0F4-B0835EAA4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70C20-2093-4E43-844F-37D254A03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229C8-73DB-4C84-B35A-9A069CC9C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4FEB8-9603-472F-9649-0C3392A0A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3F9CBB-CA37-4579-8814-82CAA72D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E66AF8-8707-4F76-B59E-886CCEF41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C3A10-153A-486C-9716-FE5FBEE0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05FE7-505C-4A19-A862-040303B8D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31BD9-ACB3-49C9-A5C8-460948DC2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A80DF-362B-4835-9059-3B02E20EE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1909A-E19A-4DBB-AC0B-5F32DFE3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1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F49AC-3A37-4E06-A122-2270AEC2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D3A11-CA58-4150-A558-6C0BADC19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F59E0-D9F6-4FA6-92F2-975445BDE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BA54F-565E-433A-ADCA-73B92B44F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17EEC-29CB-415D-847C-64D7AF07F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F382EF-380D-4474-B05B-300887C06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17C4-52B6-4E1C-A61C-07E7D61A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C2E1-4D8E-4F42-A857-2E527266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F3610-65D0-431B-B347-010F54AD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B8019-7413-4F1A-A20A-4F3B7785C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78156-5518-4D63-A4A8-5A759F67A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E1226-FC2C-49B3-ACCF-DD72C68F8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CAF9D-3221-44C7-B280-96BF97B61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8C2E0-8AB1-48E7-BF03-897F0B56E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C96BB-7E33-4EFC-9E27-95FB6FE4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5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432627-7471-483F-92C6-8BF96A9B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873C0-CCFC-4CA2-B18B-9F9BE7088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2FB47-E78D-4A8A-B328-DC6A1C9F8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3C2A-0CA5-4487-A400-AD47FAE20BFD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78CC-A228-439E-A471-A3D42DD90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99FD0-C60F-4B12-97B4-BD09971B7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6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1961322" y="1722783"/>
            <a:ext cx="8375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Tribe/Every Nation</a:t>
            </a:r>
          </a:p>
        </p:txBody>
      </p:sp>
    </p:spTree>
    <p:extLst>
      <p:ext uri="{BB962C8B-B14F-4D97-AF65-F5344CB8AC3E}">
        <p14:creationId xmlns:p14="http://schemas.microsoft.com/office/powerpoint/2010/main" val="1457192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>
                <a:solidFill>
                  <a:srgbClr val="333300"/>
                </a:solidFill>
              </a:rPr>
              <a:t>“people…”</a:t>
            </a:r>
            <a:endParaRPr lang="en-US" sz="13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164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>
                <a:solidFill>
                  <a:srgbClr val="333300"/>
                </a:solidFill>
              </a:rPr>
              <a:t>“nation…”</a:t>
            </a:r>
            <a:endParaRPr lang="en-US" sz="13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98849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1207390"/>
            <a:ext cx="81235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333300"/>
                </a:solidFill>
              </a:rPr>
              <a:t>#3  GREAT EXPECTATION</a:t>
            </a:r>
            <a:endParaRPr lang="en-US" sz="8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2018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333300"/>
                </a:solidFill>
              </a:rPr>
              <a:t>“To be a kingdom…”</a:t>
            </a:r>
            <a:endParaRPr lang="en-US" sz="8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9392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333300"/>
                </a:solidFill>
              </a:rPr>
              <a:t>“To be a priesthood to serve God…”</a:t>
            </a:r>
            <a:endParaRPr lang="en-US" sz="8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0089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333300"/>
                </a:solidFill>
              </a:rPr>
              <a:t>“To rule the entire earth…”</a:t>
            </a:r>
            <a:endParaRPr lang="en-US" sz="8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0074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98643" y="730312"/>
            <a:ext cx="81235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333300"/>
                </a:solidFill>
              </a:rPr>
              <a:t>#4 </a:t>
            </a:r>
            <a:r>
              <a:rPr lang="en-US" sz="6000" b="1" i="0" dirty="0">
                <a:solidFill>
                  <a:srgbClr val="333300"/>
                </a:solidFill>
                <a:effectLst/>
              </a:rPr>
              <a:t>GREAT EXPRESSIONS</a:t>
            </a:r>
            <a:endParaRPr lang="en-US" sz="8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1136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FA999A-69E8-493F-B8D6-3E514CB98333}"/>
              </a:ext>
            </a:extLst>
          </p:cNvPr>
          <p:cNvSpPr/>
          <p:nvPr/>
        </p:nvSpPr>
        <p:spPr>
          <a:xfrm>
            <a:off x="2888974" y="40030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>
                <a:solidFill>
                  <a:srgbClr val="333300"/>
                </a:solidFill>
                <a:effectLst/>
              </a:rPr>
              <a:t>Then I looked and heard the voice of many angels, numbering thousands upon thousands, and ten thousand times ten thousand. They encircled the throne and the living creatures and the elders. </a:t>
            </a:r>
            <a:r>
              <a:rPr lang="en-US" sz="2400" b="1" i="0" baseline="30000" dirty="0">
                <a:solidFill>
                  <a:srgbClr val="333300"/>
                </a:solidFill>
                <a:effectLst/>
              </a:rPr>
              <a:t> 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In a loud voice they were saying:</a:t>
            </a:r>
          </a:p>
          <a:p>
            <a:r>
              <a:rPr lang="en-US" sz="2400" b="0" i="0" dirty="0">
                <a:solidFill>
                  <a:srgbClr val="333300"/>
                </a:solidFill>
                <a:effectLst/>
              </a:rPr>
              <a:t>“Worthy is the Lamb, who was slain,</a:t>
            </a:r>
            <a:br>
              <a:rPr lang="en-US" sz="2400" b="0" i="0" dirty="0">
                <a:solidFill>
                  <a:srgbClr val="333300"/>
                </a:solidFill>
                <a:effectLst/>
              </a:rPr>
            </a:br>
            <a:r>
              <a:rPr lang="en-US" sz="2400" b="0" i="0" dirty="0">
                <a:solidFill>
                  <a:srgbClr val="333300"/>
                </a:solidFill>
                <a:effectLst/>
              </a:rPr>
              <a:t>    to receive </a:t>
            </a:r>
            <a:r>
              <a:rPr lang="en-US" sz="2400" b="0" i="0" u="sng" dirty="0">
                <a:solidFill>
                  <a:srgbClr val="333300"/>
                </a:solidFill>
                <a:effectLst/>
              </a:rPr>
              <a:t>power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 and </a:t>
            </a:r>
            <a:r>
              <a:rPr lang="en-US" sz="2400" b="0" i="0" u="sng" dirty="0">
                <a:solidFill>
                  <a:srgbClr val="333300"/>
                </a:solidFill>
                <a:effectLst/>
              </a:rPr>
              <a:t>wealth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 and </a:t>
            </a:r>
            <a:r>
              <a:rPr lang="en-US" sz="2400" b="0" i="0" u="sng" dirty="0">
                <a:solidFill>
                  <a:srgbClr val="333300"/>
                </a:solidFill>
                <a:effectLst/>
              </a:rPr>
              <a:t>wisdom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 and </a:t>
            </a:r>
            <a:r>
              <a:rPr lang="en-US" sz="2400" b="0" i="0" u="sng" dirty="0">
                <a:solidFill>
                  <a:srgbClr val="333300"/>
                </a:solidFill>
                <a:effectLst/>
              </a:rPr>
              <a:t>strength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 and </a:t>
            </a:r>
            <a:r>
              <a:rPr lang="en-US" sz="2400" b="0" i="0" u="sng" dirty="0">
                <a:solidFill>
                  <a:srgbClr val="333300"/>
                </a:solidFill>
                <a:effectLst/>
              </a:rPr>
              <a:t>honor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 and </a:t>
            </a:r>
            <a:r>
              <a:rPr lang="en-US" sz="2400" b="0" i="0" u="sng" dirty="0">
                <a:solidFill>
                  <a:srgbClr val="333300"/>
                </a:solidFill>
                <a:effectLst/>
              </a:rPr>
              <a:t>glory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 and </a:t>
            </a:r>
            <a:r>
              <a:rPr lang="en-US" sz="2400" b="0" i="0" u="sng" dirty="0">
                <a:solidFill>
                  <a:srgbClr val="333300"/>
                </a:solidFill>
                <a:effectLst/>
              </a:rPr>
              <a:t>praise</a:t>
            </a:r>
            <a:r>
              <a:rPr lang="en-US" sz="2400" b="0" i="0" dirty="0">
                <a:solidFill>
                  <a:srgbClr val="333300"/>
                </a:solidFill>
                <a:effectLst/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144530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1921566" y="319495"/>
            <a:ext cx="83952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333300"/>
                </a:solidFill>
              </a:rPr>
              <a:t>CONCLUSION</a:t>
            </a:r>
          </a:p>
          <a:p>
            <a:endParaRPr lang="en-US" sz="2400" b="1" i="0" dirty="0">
              <a:solidFill>
                <a:srgbClr val="333300"/>
              </a:solidFill>
              <a:effectLst/>
            </a:endParaRPr>
          </a:p>
          <a:p>
            <a:pPr algn="ctr"/>
            <a:r>
              <a:rPr lang="en-US" sz="6000" b="1" dirty="0">
                <a:solidFill>
                  <a:srgbClr val="333300"/>
                </a:solidFill>
              </a:rPr>
              <a:t>Great Submission </a:t>
            </a:r>
          </a:p>
          <a:p>
            <a:pPr algn="ctr"/>
            <a:r>
              <a:rPr lang="en-US" sz="6000" b="1" dirty="0">
                <a:solidFill>
                  <a:srgbClr val="333300"/>
                </a:solidFill>
              </a:rPr>
              <a:t>to the </a:t>
            </a:r>
          </a:p>
          <a:p>
            <a:pPr algn="ctr"/>
            <a:r>
              <a:rPr lang="en-US" sz="6000" b="1" dirty="0">
                <a:solidFill>
                  <a:srgbClr val="333300"/>
                </a:solidFill>
              </a:rPr>
              <a:t>Great Commission</a:t>
            </a:r>
          </a:p>
        </p:txBody>
      </p:sp>
    </p:spTree>
    <p:extLst>
      <p:ext uri="{BB962C8B-B14F-4D97-AF65-F5344CB8AC3E}">
        <p14:creationId xmlns:p14="http://schemas.microsoft.com/office/powerpoint/2010/main" val="36840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333300"/>
                </a:solidFill>
                <a:effectLst/>
              </a:rPr>
              <a:t>And they sang a new song, saying:</a:t>
            </a:r>
          </a:p>
          <a:p>
            <a:r>
              <a:rPr lang="en-US" sz="3200" b="0" i="0" dirty="0">
                <a:solidFill>
                  <a:srgbClr val="333300"/>
                </a:solidFill>
                <a:effectLst/>
              </a:rPr>
              <a:t>“You are worthy to take the scroll</a:t>
            </a:r>
            <a:br>
              <a:rPr lang="en-US" sz="3200" b="0" i="0" dirty="0">
                <a:solidFill>
                  <a:srgbClr val="333300"/>
                </a:solidFill>
                <a:effectLst/>
              </a:rPr>
            </a:br>
            <a:r>
              <a:rPr lang="en-US" sz="3200" b="0" i="0" dirty="0">
                <a:solidFill>
                  <a:srgbClr val="333300"/>
                </a:solidFill>
                <a:effectLst/>
              </a:rPr>
              <a:t>    and to open its seals,</a:t>
            </a:r>
            <a:br>
              <a:rPr lang="en-US" sz="3200" b="0" i="0" dirty="0">
                <a:solidFill>
                  <a:srgbClr val="333300"/>
                </a:solidFill>
                <a:effectLst/>
              </a:rPr>
            </a:br>
            <a:r>
              <a:rPr lang="en-US" sz="3200" b="0" i="0" dirty="0">
                <a:solidFill>
                  <a:srgbClr val="333300"/>
                </a:solidFill>
                <a:effectLst/>
              </a:rPr>
              <a:t>because you were slain,</a:t>
            </a:r>
            <a:br>
              <a:rPr lang="en-US" sz="3200" b="0" i="0" dirty="0">
                <a:solidFill>
                  <a:srgbClr val="333300"/>
                </a:solidFill>
                <a:effectLst/>
              </a:rPr>
            </a:br>
            <a:r>
              <a:rPr lang="en-US" sz="3200" b="0" i="0" dirty="0">
                <a:solidFill>
                  <a:srgbClr val="333300"/>
                </a:solidFill>
                <a:effectLst/>
              </a:rPr>
              <a:t>    and with your blood you purchased for God</a:t>
            </a:r>
            <a:br>
              <a:rPr lang="en-US" sz="3200" b="0" i="0" dirty="0">
                <a:solidFill>
                  <a:srgbClr val="333300"/>
                </a:solidFill>
                <a:effectLst/>
              </a:rPr>
            </a:br>
            <a:r>
              <a:rPr lang="en-US" sz="3200" b="0" i="0" dirty="0">
                <a:solidFill>
                  <a:srgbClr val="333300"/>
                </a:solidFill>
                <a:effectLst/>
              </a:rPr>
              <a:t>    persons from every tribe and language and people and nation.  (Rev 5:9 NIV)</a:t>
            </a:r>
          </a:p>
        </p:txBody>
      </p:sp>
    </p:spTree>
    <p:extLst>
      <p:ext uri="{BB962C8B-B14F-4D97-AF65-F5344CB8AC3E}">
        <p14:creationId xmlns:p14="http://schemas.microsoft.com/office/powerpoint/2010/main" val="175918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333300"/>
                </a:solidFill>
              </a:rPr>
              <a:t>You have made them to be a kingdom and priests to serve our God,</a:t>
            </a:r>
            <a:br>
              <a:rPr lang="en-US" sz="6600" dirty="0">
                <a:solidFill>
                  <a:srgbClr val="333300"/>
                </a:solidFill>
              </a:rPr>
            </a:br>
            <a:r>
              <a:rPr lang="en-US" sz="4400" dirty="0">
                <a:solidFill>
                  <a:srgbClr val="333300"/>
                </a:solidFill>
              </a:rPr>
              <a:t>    and they will reign on the earth.”  (Rev 5:10)</a:t>
            </a:r>
            <a:endParaRPr lang="en-US" sz="66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375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1114985"/>
            <a:ext cx="78055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333300"/>
                </a:solidFill>
              </a:rPr>
              <a:t>#1  GREAT EXPENSE</a:t>
            </a:r>
            <a:endParaRPr lang="en-US" sz="115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2358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>
                <a:solidFill>
                  <a:srgbClr val="333300"/>
                </a:solidFill>
              </a:rPr>
              <a:t>“You were slain”</a:t>
            </a:r>
          </a:p>
        </p:txBody>
      </p:sp>
    </p:spTree>
    <p:extLst>
      <p:ext uri="{BB962C8B-B14F-4D97-AF65-F5344CB8AC3E}">
        <p14:creationId xmlns:p14="http://schemas.microsoft.com/office/powerpoint/2010/main" val="275144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solidFill>
                  <a:srgbClr val="333300"/>
                </a:solidFill>
              </a:rPr>
              <a:t>“You purchased men for God”</a:t>
            </a:r>
          </a:p>
        </p:txBody>
      </p:sp>
    </p:spTree>
    <p:extLst>
      <p:ext uri="{BB962C8B-B14F-4D97-AF65-F5344CB8AC3E}">
        <p14:creationId xmlns:p14="http://schemas.microsoft.com/office/powerpoint/2010/main" val="365097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027582" y="930320"/>
            <a:ext cx="81368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333300"/>
                </a:solidFill>
              </a:rPr>
              <a:t>#2  GREAT EXTENT</a:t>
            </a:r>
            <a:endParaRPr lang="en-US" sz="13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905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>
                <a:solidFill>
                  <a:srgbClr val="333300"/>
                </a:solidFill>
              </a:rPr>
              <a:t>“From every tribe…”</a:t>
            </a:r>
            <a:endParaRPr lang="en-US" sz="13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454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Every Tribe/Every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>
                <a:solidFill>
                  <a:srgbClr val="333300"/>
                </a:solidFill>
              </a:rPr>
              <a:t>“language…”</a:t>
            </a:r>
            <a:endParaRPr lang="en-US" sz="13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7162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207</Words>
  <Application>Microsoft Office PowerPoint</Application>
  <PresentationFormat>Widescreen</PresentationFormat>
  <Paragraphs>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Martin</dc:creator>
  <cp:lastModifiedBy>Douglas Martin</cp:lastModifiedBy>
  <cp:revision>4</cp:revision>
  <cp:lastPrinted>2019-01-06T14:05:52Z</cp:lastPrinted>
  <dcterms:created xsi:type="dcterms:W3CDTF">2019-01-06T13:42:51Z</dcterms:created>
  <dcterms:modified xsi:type="dcterms:W3CDTF">2019-01-06T14:08:18Z</dcterms:modified>
</cp:coreProperties>
</file>