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6" r:id="rId5"/>
    <p:sldId id="262" r:id="rId6"/>
    <p:sldId id="267" r:id="rId7"/>
    <p:sldId id="263" r:id="rId8"/>
    <p:sldId id="268" r:id="rId9"/>
    <p:sldId id="258" r:id="rId10"/>
    <p:sldId id="269" r:id="rId11"/>
    <p:sldId id="259" r:id="rId12"/>
    <p:sldId id="270" r:id="rId13"/>
    <p:sldId id="261" r:id="rId14"/>
    <p:sldId id="271" r:id="rId15"/>
    <p:sldId id="264" r:id="rId16"/>
    <p:sldId id="272" r:id="rId17"/>
    <p:sldId id="26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8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2" d="100"/>
          <a:sy n="72" d="100"/>
        </p:scale>
        <p:origin x="4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03AB1-8B41-464A-8A5C-C0EBE622C5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234EC8-0CC3-426F-BA8E-002D273EFA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DDE1E7-3BD6-4A45-8E63-B46725EBB88C}"/>
              </a:ext>
            </a:extLst>
          </p:cNvPr>
          <p:cNvSpPr>
            <a:spLocks noGrp="1"/>
          </p:cNvSpPr>
          <p:nvPr>
            <p:ph type="dt" sz="half" idx="10"/>
          </p:nvPr>
        </p:nvSpPr>
        <p:spPr/>
        <p:txBody>
          <a:bodyPr/>
          <a:lstStyle/>
          <a:p>
            <a:fld id="{0389576D-5964-4D15-B48A-7E96BDEE55D9}" type="datetimeFigureOut">
              <a:rPr lang="en-US" smtClean="0"/>
              <a:t>12/30/2018</a:t>
            </a:fld>
            <a:endParaRPr lang="en-US"/>
          </a:p>
        </p:txBody>
      </p:sp>
      <p:sp>
        <p:nvSpPr>
          <p:cNvPr id="5" name="Footer Placeholder 4">
            <a:extLst>
              <a:ext uri="{FF2B5EF4-FFF2-40B4-BE49-F238E27FC236}">
                <a16:creationId xmlns:a16="http://schemas.microsoft.com/office/drawing/2014/main" id="{7EB557DC-387C-4104-942F-3AC80CAAB7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D73DF2-0B7D-4847-8F28-4C0C06BCBE4E}"/>
              </a:ext>
            </a:extLst>
          </p:cNvPr>
          <p:cNvSpPr>
            <a:spLocks noGrp="1"/>
          </p:cNvSpPr>
          <p:nvPr>
            <p:ph type="sldNum" sz="quarter" idx="12"/>
          </p:nvPr>
        </p:nvSpPr>
        <p:spPr/>
        <p:txBody>
          <a:bodyPr/>
          <a:lstStyle/>
          <a:p>
            <a:fld id="{2193ED02-9C44-4391-84A9-42B9AFD3DB23}" type="slidenum">
              <a:rPr lang="en-US" smtClean="0"/>
              <a:t>‹#›</a:t>
            </a:fld>
            <a:endParaRPr lang="en-US"/>
          </a:p>
        </p:txBody>
      </p:sp>
    </p:spTree>
    <p:extLst>
      <p:ext uri="{BB962C8B-B14F-4D97-AF65-F5344CB8AC3E}">
        <p14:creationId xmlns:p14="http://schemas.microsoft.com/office/powerpoint/2010/main" val="3241632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2E6CE-A7B2-4D9C-B05B-8B873DC706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B92BFF-38EF-4C55-B955-CF5E2A0EDD3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6BAF8C-A3DB-41CA-A1B4-11C5C0F6FBA3}"/>
              </a:ext>
            </a:extLst>
          </p:cNvPr>
          <p:cNvSpPr>
            <a:spLocks noGrp="1"/>
          </p:cNvSpPr>
          <p:nvPr>
            <p:ph type="dt" sz="half" idx="10"/>
          </p:nvPr>
        </p:nvSpPr>
        <p:spPr/>
        <p:txBody>
          <a:bodyPr/>
          <a:lstStyle/>
          <a:p>
            <a:fld id="{0389576D-5964-4D15-B48A-7E96BDEE55D9}" type="datetimeFigureOut">
              <a:rPr lang="en-US" smtClean="0"/>
              <a:t>12/30/2018</a:t>
            </a:fld>
            <a:endParaRPr lang="en-US"/>
          </a:p>
        </p:txBody>
      </p:sp>
      <p:sp>
        <p:nvSpPr>
          <p:cNvPr id="5" name="Footer Placeholder 4">
            <a:extLst>
              <a:ext uri="{FF2B5EF4-FFF2-40B4-BE49-F238E27FC236}">
                <a16:creationId xmlns:a16="http://schemas.microsoft.com/office/drawing/2014/main" id="{3D9FC08E-8A9A-401C-B6EF-93AE1CD113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2AFD0F-C321-465B-A644-8215BA76E5DF}"/>
              </a:ext>
            </a:extLst>
          </p:cNvPr>
          <p:cNvSpPr>
            <a:spLocks noGrp="1"/>
          </p:cNvSpPr>
          <p:nvPr>
            <p:ph type="sldNum" sz="quarter" idx="12"/>
          </p:nvPr>
        </p:nvSpPr>
        <p:spPr/>
        <p:txBody>
          <a:bodyPr/>
          <a:lstStyle/>
          <a:p>
            <a:fld id="{2193ED02-9C44-4391-84A9-42B9AFD3DB23}" type="slidenum">
              <a:rPr lang="en-US" smtClean="0"/>
              <a:t>‹#›</a:t>
            </a:fld>
            <a:endParaRPr lang="en-US"/>
          </a:p>
        </p:txBody>
      </p:sp>
    </p:spTree>
    <p:extLst>
      <p:ext uri="{BB962C8B-B14F-4D97-AF65-F5344CB8AC3E}">
        <p14:creationId xmlns:p14="http://schemas.microsoft.com/office/powerpoint/2010/main" val="334569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074E63-B856-45CE-BD34-7476F01E0A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5C17DAF-BC22-4233-9F58-780BA87DADF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6F1B45-FE70-4C4E-A3F5-502CB6DCBA51}"/>
              </a:ext>
            </a:extLst>
          </p:cNvPr>
          <p:cNvSpPr>
            <a:spLocks noGrp="1"/>
          </p:cNvSpPr>
          <p:nvPr>
            <p:ph type="dt" sz="half" idx="10"/>
          </p:nvPr>
        </p:nvSpPr>
        <p:spPr/>
        <p:txBody>
          <a:bodyPr/>
          <a:lstStyle/>
          <a:p>
            <a:fld id="{0389576D-5964-4D15-B48A-7E96BDEE55D9}" type="datetimeFigureOut">
              <a:rPr lang="en-US" smtClean="0"/>
              <a:t>12/30/2018</a:t>
            </a:fld>
            <a:endParaRPr lang="en-US"/>
          </a:p>
        </p:txBody>
      </p:sp>
      <p:sp>
        <p:nvSpPr>
          <p:cNvPr id="5" name="Footer Placeholder 4">
            <a:extLst>
              <a:ext uri="{FF2B5EF4-FFF2-40B4-BE49-F238E27FC236}">
                <a16:creationId xmlns:a16="http://schemas.microsoft.com/office/drawing/2014/main" id="{03EEBFED-E4F9-4520-9E9E-09A064E2A0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84270E-6C75-4A7C-9308-029ED5640FF9}"/>
              </a:ext>
            </a:extLst>
          </p:cNvPr>
          <p:cNvSpPr>
            <a:spLocks noGrp="1"/>
          </p:cNvSpPr>
          <p:nvPr>
            <p:ph type="sldNum" sz="quarter" idx="12"/>
          </p:nvPr>
        </p:nvSpPr>
        <p:spPr/>
        <p:txBody>
          <a:bodyPr/>
          <a:lstStyle/>
          <a:p>
            <a:fld id="{2193ED02-9C44-4391-84A9-42B9AFD3DB23}" type="slidenum">
              <a:rPr lang="en-US" smtClean="0"/>
              <a:t>‹#›</a:t>
            </a:fld>
            <a:endParaRPr lang="en-US"/>
          </a:p>
        </p:txBody>
      </p:sp>
    </p:spTree>
    <p:extLst>
      <p:ext uri="{BB962C8B-B14F-4D97-AF65-F5344CB8AC3E}">
        <p14:creationId xmlns:p14="http://schemas.microsoft.com/office/powerpoint/2010/main" val="2296793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11E27-DB59-4855-B255-08BFE9F945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61435E-54FB-477D-A80E-1EBBF58C1A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85F698-5BEC-4A73-B156-BF4F1D8EBCAE}"/>
              </a:ext>
            </a:extLst>
          </p:cNvPr>
          <p:cNvSpPr>
            <a:spLocks noGrp="1"/>
          </p:cNvSpPr>
          <p:nvPr>
            <p:ph type="dt" sz="half" idx="10"/>
          </p:nvPr>
        </p:nvSpPr>
        <p:spPr/>
        <p:txBody>
          <a:bodyPr/>
          <a:lstStyle/>
          <a:p>
            <a:fld id="{0389576D-5964-4D15-B48A-7E96BDEE55D9}" type="datetimeFigureOut">
              <a:rPr lang="en-US" smtClean="0"/>
              <a:t>12/30/2018</a:t>
            </a:fld>
            <a:endParaRPr lang="en-US"/>
          </a:p>
        </p:txBody>
      </p:sp>
      <p:sp>
        <p:nvSpPr>
          <p:cNvPr id="5" name="Footer Placeholder 4">
            <a:extLst>
              <a:ext uri="{FF2B5EF4-FFF2-40B4-BE49-F238E27FC236}">
                <a16:creationId xmlns:a16="http://schemas.microsoft.com/office/drawing/2014/main" id="{917C81ED-0AC5-4C02-AB9C-32AFBCB754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7CCD91-4B63-4654-9BCA-D02EFA20A854}"/>
              </a:ext>
            </a:extLst>
          </p:cNvPr>
          <p:cNvSpPr>
            <a:spLocks noGrp="1"/>
          </p:cNvSpPr>
          <p:nvPr>
            <p:ph type="sldNum" sz="quarter" idx="12"/>
          </p:nvPr>
        </p:nvSpPr>
        <p:spPr/>
        <p:txBody>
          <a:bodyPr/>
          <a:lstStyle/>
          <a:p>
            <a:fld id="{2193ED02-9C44-4391-84A9-42B9AFD3DB23}" type="slidenum">
              <a:rPr lang="en-US" smtClean="0"/>
              <a:t>‹#›</a:t>
            </a:fld>
            <a:endParaRPr lang="en-US"/>
          </a:p>
        </p:txBody>
      </p:sp>
    </p:spTree>
    <p:extLst>
      <p:ext uri="{BB962C8B-B14F-4D97-AF65-F5344CB8AC3E}">
        <p14:creationId xmlns:p14="http://schemas.microsoft.com/office/powerpoint/2010/main" val="3937445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23461-8DC2-48AB-98FF-72ECD4937C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30DC06-EF31-4F13-B443-0DBCD26BB3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F5D8498-67D0-4FB2-A935-F198FD7A7A0D}"/>
              </a:ext>
            </a:extLst>
          </p:cNvPr>
          <p:cNvSpPr>
            <a:spLocks noGrp="1"/>
          </p:cNvSpPr>
          <p:nvPr>
            <p:ph type="dt" sz="half" idx="10"/>
          </p:nvPr>
        </p:nvSpPr>
        <p:spPr/>
        <p:txBody>
          <a:bodyPr/>
          <a:lstStyle/>
          <a:p>
            <a:fld id="{0389576D-5964-4D15-B48A-7E96BDEE55D9}" type="datetimeFigureOut">
              <a:rPr lang="en-US" smtClean="0"/>
              <a:t>12/30/2018</a:t>
            </a:fld>
            <a:endParaRPr lang="en-US"/>
          </a:p>
        </p:txBody>
      </p:sp>
      <p:sp>
        <p:nvSpPr>
          <p:cNvPr id="5" name="Footer Placeholder 4">
            <a:extLst>
              <a:ext uri="{FF2B5EF4-FFF2-40B4-BE49-F238E27FC236}">
                <a16:creationId xmlns:a16="http://schemas.microsoft.com/office/drawing/2014/main" id="{F6A70110-BF69-46FC-A658-01E62297D1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77F272-400F-4949-8208-A0A1A2C19142}"/>
              </a:ext>
            </a:extLst>
          </p:cNvPr>
          <p:cNvSpPr>
            <a:spLocks noGrp="1"/>
          </p:cNvSpPr>
          <p:nvPr>
            <p:ph type="sldNum" sz="quarter" idx="12"/>
          </p:nvPr>
        </p:nvSpPr>
        <p:spPr/>
        <p:txBody>
          <a:bodyPr/>
          <a:lstStyle/>
          <a:p>
            <a:fld id="{2193ED02-9C44-4391-84A9-42B9AFD3DB23}" type="slidenum">
              <a:rPr lang="en-US" smtClean="0"/>
              <a:t>‹#›</a:t>
            </a:fld>
            <a:endParaRPr lang="en-US"/>
          </a:p>
        </p:txBody>
      </p:sp>
    </p:spTree>
    <p:extLst>
      <p:ext uri="{BB962C8B-B14F-4D97-AF65-F5344CB8AC3E}">
        <p14:creationId xmlns:p14="http://schemas.microsoft.com/office/powerpoint/2010/main" val="2140685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37552-E0D7-4CC3-B854-6345E72456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5A5FF5-3305-426B-9593-11F63619DB5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307F55-0BE1-4B1B-82B8-1B731C5E1E5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CA6B81-B9C1-4DD8-AA53-7192DED204E5}"/>
              </a:ext>
            </a:extLst>
          </p:cNvPr>
          <p:cNvSpPr>
            <a:spLocks noGrp="1"/>
          </p:cNvSpPr>
          <p:nvPr>
            <p:ph type="dt" sz="half" idx="10"/>
          </p:nvPr>
        </p:nvSpPr>
        <p:spPr/>
        <p:txBody>
          <a:bodyPr/>
          <a:lstStyle/>
          <a:p>
            <a:fld id="{0389576D-5964-4D15-B48A-7E96BDEE55D9}" type="datetimeFigureOut">
              <a:rPr lang="en-US" smtClean="0"/>
              <a:t>12/30/2018</a:t>
            </a:fld>
            <a:endParaRPr lang="en-US"/>
          </a:p>
        </p:txBody>
      </p:sp>
      <p:sp>
        <p:nvSpPr>
          <p:cNvPr id="6" name="Footer Placeholder 5">
            <a:extLst>
              <a:ext uri="{FF2B5EF4-FFF2-40B4-BE49-F238E27FC236}">
                <a16:creationId xmlns:a16="http://schemas.microsoft.com/office/drawing/2014/main" id="{139F39A2-ADD4-4D83-AFFC-CF681869C3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B98C3D-941E-40EF-A262-A72E4C4293FD}"/>
              </a:ext>
            </a:extLst>
          </p:cNvPr>
          <p:cNvSpPr>
            <a:spLocks noGrp="1"/>
          </p:cNvSpPr>
          <p:nvPr>
            <p:ph type="sldNum" sz="quarter" idx="12"/>
          </p:nvPr>
        </p:nvSpPr>
        <p:spPr/>
        <p:txBody>
          <a:bodyPr/>
          <a:lstStyle/>
          <a:p>
            <a:fld id="{2193ED02-9C44-4391-84A9-42B9AFD3DB23}" type="slidenum">
              <a:rPr lang="en-US" smtClean="0"/>
              <a:t>‹#›</a:t>
            </a:fld>
            <a:endParaRPr lang="en-US"/>
          </a:p>
        </p:txBody>
      </p:sp>
    </p:spTree>
    <p:extLst>
      <p:ext uri="{BB962C8B-B14F-4D97-AF65-F5344CB8AC3E}">
        <p14:creationId xmlns:p14="http://schemas.microsoft.com/office/powerpoint/2010/main" val="309369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054D7-1AE2-4F03-9CB3-1AA0B43CF4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871C82-210E-4DDE-B424-31A5B57970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347EC35-7015-4572-8241-E5859610F96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E51FDE-4F0C-4B0C-907E-A42C558F13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4D42B8B-FE03-47BE-A012-0D876599667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FF77AF-EAA8-4B10-9A5B-C28CDCB5DAE4}"/>
              </a:ext>
            </a:extLst>
          </p:cNvPr>
          <p:cNvSpPr>
            <a:spLocks noGrp="1"/>
          </p:cNvSpPr>
          <p:nvPr>
            <p:ph type="dt" sz="half" idx="10"/>
          </p:nvPr>
        </p:nvSpPr>
        <p:spPr/>
        <p:txBody>
          <a:bodyPr/>
          <a:lstStyle/>
          <a:p>
            <a:fld id="{0389576D-5964-4D15-B48A-7E96BDEE55D9}" type="datetimeFigureOut">
              <a:rPr lang="en-US" smtClean="0"/>
              <a:t>12/30/2018</a:t>
            </a:fld>
            <a:endParaRPr lang="en-US"/>
          </a:p>
        </p:txBody>
      </p:sp>
      <p:sp>
        <p:nvSpPr>
          <p:cNvPr id="8" name="Footer Placeholder 7">
            <a:extLst>
              <a:ext uri="{FF2B5EF4-FFF2-40B4-BE49-F238E27FC236}">
                <a16:creationId xmlns:a16="http://schemas.microsoft.com/office/drawing/2014/main" id="{73779D27-6CC2-4F7F-80FB-64F6D373A6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890ED7E-00C8-4270-A575-EB16974CBF78}"/>
              </a:ext>
            </a:extLst>
          </p:cNvPr>
          <p:cNvSpPr>
            <a:spLocks noGrp="1"/>
          </p:cNvSpPr>
          <p:nvPr>
            <p:ph type="sldNum" sz="quarter" idx="12"/>
          </p:nvPr>
        </p:nvSpPr>
        <p:spPr/>
        <p:txBody>
          <a:bodyPr/>
          <a:lstStyle/>
          <a:p>
            <a:fld id="{2193ED02-9C44-4391-84A9-42B9AFD3DB23}" type="slidenum">
              <a:rPr lang="en-US" smtClean="0"/>
              <a:t>‹#›</a:t>
            </a:fld>
            <a:endParaRPr lang="en-US"/>
          </a:p>
        </p:txBody>
      </p:sp>
    </p:spTree>
    <p:extLst>
      <p:ext uri="{BB962C8B-B14F-4D97-AF65-F5344CB8AC3E}">
        <p14:creationId xmlns:p14="http://schemas.microsoft.com/office/powerpoint/2010/main" val="4199710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B235F-8062-49AA-B1EE-F345EF0BD9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66B380-D368-44D2-95F2-D000E91509F2}"/>
              </a:ext>
            </a:extLst>
          </p:cNvPr>
          <p:cNvSpPr>
            <a:spLocks noGrp="1"/>
          </p:cNvSpPr>
          <p:nvPr>
            <p:ph type="dt" sz="half" idx="10"/>
          </p:nvPr>
        </p:nvSpPr>
        <p:spPr/>
        <p:txBody>
          <a:bodyPr/>
          <a:lstStyle/>
          <a:p>
            <a:fld id="{0389576D-5964-4D15-B48A-7E96BDEE55D9}" type="datetimeFigureOut">
              <a:rPr lang="en-US" smtClean="0"/>
              <a:t>12/30/2018</a:t>
            </a:fld>
            <a:endParaRPr lang="en-US"/>
          </a:p>
        </p:txBody>
      </p:sp>
      <p:sp>
        <p:nvSpPr>
          <p:cNvPr id="4" name="Footer Placeholder 3">
            <a:extLst>
              <a:ext uri="{FF2B5EF4-FFF2-40B4-BE49-F238E27FC236}">
                <a16:creationId xmlns:a16="http://schemas.microsoft.com/office/drawing/2014/main" id="{520F2114-B5FE-4C8D-9045-0072ED7D31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E9117B-EFD9-4115-B582-1DD9B4230D24}"/>
              </a:ext>
            </a:extLst>
          </p:cNvPr>
          <p:cNvSpPr>
            <a:spLocks noGrp="1"/>
          </p:cNvSpPr>
          <p:nvPr>
            <p:ph type="sldNum" sz="quarter" idx="12"/>
          </p:nvPr>
        </p:nvSpPr>
        <p:spPr/>
        <p:txBody>
          <a:bodyPr/>
          <a:lstStyle/>
          <a:p>
            <a:fld id="{2193ED02-9C44-4391-84A9-42B9AFD3DB23}" type="slidenum">
              <a:rPr lang="en-US" smtClean="0"/>
              <a:t>‹#›</a:t>
            </a:fld>
            <a:endParaRPr lang="en-US"/>
          </a:p>
        </p:txBody>
      </p:sp>
    </p:spTree>
    <p:extLst>
      <p:ext uri="{BB962C8B-B14F-4D97-AF65-F5344CB8AC3E}">
        <p14:creationId xmlns:p14="http://schemas.microsoft.com/office/powerpoint/2010/main" val="1370405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31D9E9-4853-48CD-843F-D5AE1479A649}"/>
              </a:ext>
            </a:extLst>
          </p:cNvPr>
          <p:cNvSpPr>
            <a:spLocks noGrp="1"/>
          </p:cNvSpPr>
          <p:nvPr>
            <p:ph type="dt" sz="half" idx="10"/>
          </p:nvPr>
        </p:nvSpPr>
        <p:spPr/>
        <p:txBody>
          <a:bodyPr/>
          <a:lstStyle/>
          <a:p>
            <a:fld id="{0389576D-5964-4D15-B48A-7E96BDEE55D9}" type="datetimeFigureOut">
              <a:rPr lang="en-US" smtClean="0"/>
              <a:t>12/30/2018</a:t>
            </a:fld>
            <a:endParaRPr lang="en-US"/>
          </a:p>
        </p:txBody>
      </p:sp>
      <p:sp>
        <p:nvSpPr>
          <p:cNvPr id="3" name="Footer Placeholder 2">
            <a:extLst>
              <a:ext uri="{FF2B5EF4-FFF2-40B4-BE49-F238E27FC236}">
                <a16:creationId xmlns:a16="http://schemas.microsoft.com/office/drawing/2014/main" id="{8F3349A3-FCE9-4A0B-A5C3-A3DA9690A8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C48BD8-523F-4E43-9DED-A8C4DE03F285}"/>
              </a:ext>
            </a:extLst>
          </p:cNvPr>
          <p:cNvSpPr>
            <a:spLocks noGrp="1"/>
          </p:cNvSpPr>
          <p:nvPr>
            <p:ph type="sldNum" sz="quarter" idx="12"/>
          </p:nvPr>
        </p:nvSpPr>
        <p:spPr/>
        <p:txBody>
          <a:bodyPr/>
          <a:lstStyle/>
          <a:p>
            <a:fld id="{2193ED02-9C44-4391-84A9-42B9AFD3DB23}" type="slidenum">
              <a:rPr lang="en-US" smtClean="0"/>
              <a:t>‹#›</a:t>
            </a:fld>
            <a:endParaRPr lang="en-US"/>
          </a:p>
        </p:txBody>
      </p:sp>
    </p:spTree>
    <p:extLst>
      <p:ext uri="{BB962C8B-B14F-4D97-AF65-F5344CB8AC3E}">
        <p14:creationId xmlns:p14="http://schemas.microsoft.com/office/powerpoint/2010/main" val="1546594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C21A-4DEF-436C-AF08-3F36A8623F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9DC33E-C80F-44AE-93E1-FF51B9B4FC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69AA5E-E6B4-4439-9650-A65CC7729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0C62BC-F70A-4002-830E-38B00A190AF9}"/>
              </a:ext>
            </a:extLst>
          </p:cNvPr>
          <p:cNvSpPr>
            <a:spLocks noGrp="1"/>
          </p:cNvSpPr>
          <p:nvPr>
            <p:ph type="dt" sz="half" idx="10"/>
          </p:nvPr>
        </p:nvSpPr>
        <p:spPr/>
        <p:txBody>
          <a:bodyPr/>
          <a:lstStyle/>
          <a:p>
            <a:fld id="{0389576D-5964-4D15-B48A-7E96BDEE55D9}" type="datetimeFigureOut">
              <a:rPr lang="en-US" smtClean="0"/>
              <a:t>12/30/2018</a:t>
            </a:fld>
            <a:endParaRPr lang="en-US"/>
          </a:p>
        </p:txBody>
      </p:sp>
      <p:sp>
        <p:nvSpPr>
          <p:cNvPr id="6" name="Footer Placeholder 5">
            <a:extLst>
              <a:ext uri="{FF2B5EF4-FFF2-40B4-BE49-F238E27FC236}">
                <a16:creationId xmlns:a16="http://schemas.microsoft.com/office/drawing/2014/main" id="{424D4B0D-96AA-4755-85A9-8CA01C1858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D38ED-65D3-44A0-99E5-B7D533AAB44B}"/>
              </a:ext>
            </a:extLst>
          </p:cNvPr>
          <p:cNvSpPr>
            <a:spLocks noGrp="1"/>
          </p:cNvSpPr>
          <p:nvPr>
            <p:ph type="sldNum" sz="quarter" idx="12"/>
          </p:nvPr>
        </p:nvSpPr>
        <p:spPr/>
        <p:txBody>
          <a:bodyPr/>
          <a:lstStyle/>
          <a:p>
            <a:fld id="{2193ED02-9C44-4391-84A9-42B9AFD3DB23}" type="slidenum">
              <a:rPr lang="en-US" smtClean="0"/>
              <a:t>‹#›</a:t>
            </a:fld>
            <a:endParaRPr lang="en-US"/>
          </a:p>
        </p:txBody>
      </p:sp>
    </p:spTree>
    <p:extLst>
      <p:ext uri="{BB962C8B-B14F-4D97-AF65-F5344CB8AC3E}">
        <p14:creationId xmlns:p14="http://schemas.microsoft.com/office/powerpoint/2010/main" val="3620240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19B87-D712-4B5E-A3B4-82A928BB70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3BFF74-9299-4386-8EB5-AD56ECA741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09D7FD-FB88-46CC-9553-7D45C2808F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1F9AF8-19D7-4CC8-81D1-652086645E3E}"/>
              </a:ext>
            </a:extLst>
          </p:cNvPr>
          <p:cNvSpPr>
            <a:spLocks noGrp="1"/>
          </p:cNvSpPr>
          <p:nvPr>
            <p:ph type="dt" sz="half" idx="10"/>
          </p:nvPr>
        </p:nvSpPr>
        <p:spPr/>
        <p:txBody>
          <a:bodyPr/>
          <a:lstStyle/>
          <a:p>
            <a:fld id="{0389576D-5964-4D15-B48A-7E96BDEE55D9}" type="datetimeFigureOut">
              <a:rPr lang="en-US" smtClean="0"/>
              <a:t>12/30/2018</a:t>
            </a:fld>
            <a:endParaRPr lang="en-US"/>
          </a:p>
        </p:txBody>
      </p:sp>
      <p:sp>
        <p:nvSpPr>
          <p:cNvPr id="6" name="Footer Placeholder 5">
            <a:extLst>
              <a:ext uri="{FF2B5EF4-FFF2-40B4-BE49-F238E27FC236}">
                <a16:creationId xmlns:a16="http://schemas.microsoft.com/office/drawing/2014/main" id="{CE7CDD9F-5389-4725-8310-CDF42CED4D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970703-3BDB-4718-ACD2-D6A2DEDB465F}"/>
              </a:ext>
            </a:extLst>
          </p:cNvPr>
          <p:cNvSpPr>
            <a:spLocks noGrp="1"/>
          </p:cNvSpPr>
          <p:nvPr>
            <p:ph type="sldNum" sz="quarter" idx="12"/>
          </p:nvPr>
        </p:nvSpPr>
        <p:spPr/>
        <p:txBody>
          <a:bodyPr/>
          <a:lstStyle/>
          <a:p>
            <a:fld id="{2193ED02-9C44-4391-84A9-42B9AFD3DB23}" type="slidenum">
              <a:rPr lang="en-US" smtClean="0"/>
              <a:t>‹#›</a:t>
            </a:fld>
            <a:endParaRPr lang="en-US"/>
          </a:p>
        </p:txBody>
      </p:sp>
    </p:spTree>
    <p:extLst>
      <p:ext uri="{BB962C8B-B14F-4D97-AF65-F5344CB8AC3E}">
        <p14:creationId xmlns:p14="http://schemas.microsoft.com/office/powerpoint/2010/main" val="56804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72B66B-0599-4C58-841E-DA6005A914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6C1158-0F82-41AC-BC6A-B6D20CA59B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8DBC0-487D-4A4A-B66C-65E58C16C2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89576D-5964-4D15-B48A-7E96BDEE55D9}" type="datetimeFigureOut">
              <a:rPr lang="en-US" smtClean="0"/>
              <a:t>12/30/2018</a:t>
            </a:fld>
            <a:endParaRPr lang="en-US"/>
          </a:p>
        </p:txBody>
      </p:sp>
      <p:sp>
        <p:nvSpPr>
          <p:cNvPr id="5" name="Footer Placeholder 4">
            <a:extLst>
              <a:ext uri="{FF2B5EF4-FFF2-40B4-BE49-F238E27FC236}">
                <a16:creationId xmlns:a16="http://schemas.microsoft.com/office/drawing/2014/main" id="{BA2053BE-9156-46DB-8CAC-0CB3E999C3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D49E68-E2AE-4274-8693-CBBBFBF9A9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93ED02-9C44-4391-84A9-42B9AFD3DB23}" type="slidenum">
              <a:rPr lang="en-US" smtClean="0"/>
              <a:t>‹#›</a:t>
            </a:fld>
            <a:endParaRPr lang="en-US"/>
          </a:p>
        </p:txBody>
      </p:sp>
    </p:spTree>
    <p:extLst>
      <p:ext uri="{BB962C8B-B14F-4D97-AF65-F5344CB8AC3E}">
        <p14:creationId xmlns:p14="http://schemas.microsoft.com/office/powerpoint/2010/main" val="1213246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7B0A1-49A8-4638-B6BC-54E0C0EAE33C}"/>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C1408FEE-7514-41F6-8CE4-665C3F516C48}"/>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90A5D44A-9FE2-47F1-8E60-EE36A67A97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546"/>
          </a:xfrm>
          <a:prstGeom prst="rect">
            <a:avLst/>
          </a:prstGeom>
        </p:spPr>
      </p:pic>
      <p:sp>
        <p:nvSpPr>
          <p:cNvPr id="6" name="TextBox 5">
            <a:extLst>
              <a:ext uri="{FF2B5EF4-FFF2-40B4-BE49-F238E27FC236}">
                <a16:creationId xmlns:a16="http://schemas.microsoft.com/office/drawing/2014/main" id="{356FF4B7-626E-4333-8C8D-9036317F933D}"/>
              </a:ext>
            </a:extLst>
          </p:cNvPr>
          <p:cNvSpPr txBox="1"/>
          <p:nvPr/>
        </p:nvSpPr>
        <p:spPr>
          <a:xfrm>
            <a:off x="5314122" y="4771473"/>
            <a:ext cx="5605670" cy="1446550"/>
          </a:xfrm>
          <a:prstGeom prst="rect">
            <a:avLst/>
          </a:prstGeom>
          <a:solidFill>
            <a:schemeClr val="tx1"/>
          </a:solidFill>
          <a:ln>
            <a:solidFill>
              <a:schemeClr val="tx1"/>
            </a:solidFill>
          </a:ln>
        </p:spPr>
        <p:txBody>
          <a:bodyPr wrap="square" rtlCol="0">
            <a:spAutoFit/>
          </a:bodyPr>
          <a:lstStyle/>
          <a:p>
            <a:r>
              <a:rPr lang="en-US" sz="8800" dirty="0">
                <a:solidFill>
                  <a:schemeClr val="accent4">
                    <a:lumMod val="75000"/>
                  </a:schemeClr>
                </a:solidFill>
              </a:rPr>
              <a:t> LIFE HACKS</a:t>
            </a:r>
          </a:p>
        </p:txBody>
      </p:sp>
    </p:spTree>
    <p:extLst>
      <p:ext uri="{BB962C8B-B14F-4D97-AF65-F5344CB8AC3E}">
        <p14:creationId xmlns:p14="http://schemas.microsoft.com/office/powerpoint/2010/main" val="3980414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7B0A1-49A8-4638-B6BC-54E0C0EAE33C}"/>
              </a:ext>
            </a:extLst>
          </p:cNvPr>
          <p:cNvSpPr>
            <a:spLocks noGrp="1"/>
          </p:cNvSpPr>
          <p:nvPr>
            <p:ph type="ctrTitle"/>
          </p:nvPr>
        </p:nvSpPr>
        <p:spPr>
          <a:xfrm>
            <a:off x="4068417" y="1749287"/>
            <a:ext cx="8123583" cy="2981739"/>
          </a:xfrm>
        </p:spPr>
        <p:txBody>
          <a:bodyPr>
            <a:normAutofit/>
          </a:bodyPr>
          <a:lstStyle/>
          <a:p>
            <a:r>
              <a:rPr lang="en-US" sz="9600" b="1" dirty="0"/>
              <a:t>LIVE </a:t>
            </a:r>
            <a:br>
              <a:rPr lang="en-US" sz="9600" b="1" dirty="0"/>
            </a:br>
            <a:r>
              <a:rPr lang="en-US" sz="9600" b="1" dirty="0"/>
              <a:t>DEAD</a:t>
            </a:r>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0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#4</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3078222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1408FEE-7514-41F6-8CE4-665C3F516C48}"/>
              </a:ext>
            </a:extLst>
          </p:cNvPr>
          <p:cNvSpPr>
            <a:spLocks noGrp="1"/>
          </p:cNvSpPr>
          <p:nvPr>
            <p:ph type="subTitle" idx="1"/>
          </p:nvPr>
        </p:nvSpPr>
        <p:spPr>
          <a:xfrm>
            <a:off x="4280452" y="1903723"/>
            <a:ext cx="7911548" cy="3050553"/>
          </a:xfrm>
        </p:spPr>
        <p:txBody>
          <a:bodyPr>
            <a:normAutofit lnSpcReduction="10000"/>
          </a:bodyPr>
          <a:lstStyle/>
          <a:p>
            <a:r>
              <a:rPr lang="en-US" sz="5400" dirty="0"/>
              <a:t>But if you do not forgive others their sins, your Father will not forgive your sins.  (Matt 6:15)</a:t>
            </a:r>
            <a:endParaRPr lang="en-US" sz="16600" dirty="0"/>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0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#5</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2235710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7B0A1-49A8-4638-B6BC-54E0C0EAE33C}"/>
              </a:ext>
            </a:extLst>
          </p:cNvPr>
          <p:cNvSpPr>
            <a:spLocks noGrp="1"/>
          </p:cNvSpPr>
          <p:nvPr>
            <p:ph type="ctrTitle"/>
          </p:nvPr>
        </p:nvSpPr>
        <p:spPr>
          <a:xfrm>
            <a:off x="4068417" y="2266122"/>
            <a:ext cx="8123583" cy="2676939"/>
          </a:xfrm>
        </p:spPr>
        <p:txBody>
          <a:bodyPr>
            <a:normAutofit/>
          </a:bodyPr>
          <a:lstStyle/>
          <a:p>
            <a:r>
              <a:rPr lang="en-US" b="1" dirty="0"/>
              <a:t>KEEP A </a:t>
            </a:r>
            <a:br>
              <a:rPr lang="en-US" b="1" dirty="0"/>
            </a:br>
            <a:r>
              <a:rPr lang="en-US" b="1" dirty="0"/>
              <a:t>“SHORT” LIST</a:t>
            </a:r>
            <a:br>
              <a:rPr lang="en-US" b="1" dirty="0"/>
            </a:br>
            <a:r>
              <a:rPr lang="en-US" b="1" dirty="0"/>
              <a:t> OF OFFENSES</a:t>
            </a:r>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0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#5</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1528579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1408FEE-7514-41F6-8CE4-665C3F516C48}"/>
              </a:ext>
            </a:extLst>
          </p:cNvPr>
          <p:cNvSpPr>
            <a:spLocks noGrp="1"/>
          </p:cNvSpPr>
          <p:nvPr>
            <p:ph type="subTitle" idx="1"/>
          </p:nvPr>
        </p:nvSpPr>
        <p:spPr>
          <a:xfrm>
            <a:off x="4280452" y="1903723"/>
            <a:ext cx="7911548" cy="3050553"/>
          </a:xfrm>
        </p:spPr>
        <p:txBody>
          <a:bodyPr>
            <a:normAutofit/>
          </a:bodyPr>
          <a:lstStyle/>
          <a:p>
            <a:r>
              <a:rPr lang="en-US" sz="4000" b="1" baseline="30000" dirty="0"/>
              <a:t>25 </a:t>
            </a:r>
            <a:r>
              <a:rPr lang="en-US" sz="4000" dirty="0"/>
              <a:t>not giving up meeting together, as some are in the habit of doing, but encouraging one another—and all the more as you see the Day approaching.  (Hebrews 10:25)</a:t>
            </a:r>
            <a:endParaRPr lang="en-US" sz="34400" dirty="0"/>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0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#6</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3609544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7B0A1-49A8-4638-B6BC-54E0C0EAE33C}"/>
              </a:ext>
            </a:extLst>
          </p:cNvPr>
          <p:cNvSpPr>
            <a:spLocks noGrp="1"/>
          </p:cNvSpPr>
          <p:nvPr>
            <p:ph type="ctrTitle"/>
          </p:nvPr>
        </p:nvSpPr>
        <p:spPr>
          <a:xfrm>
            <a:off x="4032777" y="1943997"/>
            <a:ext cx="8123583" cy="2387600"/>
          </a:xfrm>
        </p:spPr>
        <p:txBody>
          <a:bodyPr>
            <a:normAutofit fontScale="90000"/>
          </a:bodyPr>
          <a:lstStyle/>
          <a:p>
            <a:r>
              <a:rPr lang="en-US" b="1" dirty="0"/>
              <a:t>GATHER WITH HIS CHURCH EVERY CHANCE YOU GET</a:t>
            </a:r>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0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#6</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1722941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1408FEE-7514-41F6-8CE4-665C3F516C48}"/>
              </a:ext>
            </a:extLst>
          </p:cNvPr>
          <p:cNvSpPr>
            <a:spLocks noGrp="1"/>
          </p:cNvSpPr>
          <p:nvPr>
            <p:ph type="subTitle" idx="1"/>
          </p:nvPr>
        </p:nvSpPr>
        <p:spPr>
          <a:xfrm>
            <a:off x="4187685" y="1716537"/>
            <a:ext cx="7911548" cy="3424925"/>
          </a:xfrm>
        </p:spPr>
        <p:txBody>
          <a:bodyPr>
            <a:normAutofit fontScale="92500"/>
          </a:bodyPr>
          <a:lstStyle/>
          <a:p>
            <a:r>
              <a:rPr lang="en-US" sz="3600" dirty="0"/>
              <a:t>Bring the whole tithe into the storehouse, that there may be food in my house. Test me in this,” says the </a:t>
            </a:r>
            <a:r>
              <a:rPr lang="en-US" sz="3600" cap="small" dirty="0"/>
              <a:t>Lord</a:t>
            </a:r>
            <a:r>
              <a:rPr lang="en-US" sz="3600" dirty="0"/>
              <a:t> Almighty, “and see if I will not throw open the floodgates of heaven and pour out so much blessing that there will not be room enough to store it.  </a:t>
            </a:r>
          </a:p>
          <a:p>
            <a:r>
              <a:rPr lang="en-US" sz="3600" dirty="0"/>
              <a:t>(Malachi 3:10)</a:t>
            </a:r>
            <a:endParaRPr lang="en-US" sz="59500" dirty="0"/>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0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#7</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460747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7B0A1-49A8-4638-B6BC-54E0C0EAE33C}"/>
              </a:ext>
            </a:extLst>
          </p:cNvPr>
          <p:cNvSpPr>
            <a:spLocks noGrp="1"/>
          </p:cNvSpPr>
          <p:nvPr>
            <p:ph type="ctrTitle"/>
          </p:nvPr>
        </p:nvSpPr>
        <p:spPr>
          <a:xfrm>
            <a:off x="3993020" y="1798224"/>
            <a:ext cx="8123583" cy="2387600"/>
          </a:xfrm>
        </p:spPr>
        <p:txBody>
          <a:bodyPr>
            <a:normAutofit/>
          </a:bodyPr>
          <a:lstStyle/>
          <a:p>
            <a:r>
              <a:rPr lang="en-US" b="1" dirty="0"/>
              <a:t>ALIGN WITH GOD’s ECONOMICS</a:t>
            </a:r>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0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#7</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1154824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7B0A1-49A8-4638-B6BC-54E0C0EAE33C}"/>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C1408FEE-7514-41F6-8CE4-665C3F516C48}"/>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90A5D44A-9FE2-47F1-8E60-EE36A67A97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546"/>
          </a:xfrm>
          <a:prstGeom prst="rect">
            <a:avLst/>
          </a:prstGeom>
        </p:spPr>
      </p:pic>
      <p:sp>
        <p:nvSpPr>
          <p:cNvPr id="6" name="TextBox 5">
            <a:extLst>
              <a:ext uri="{FF2B5EF4-FFF2-40B4-BE49-F238E27FC236}">
                <a16:creationId xmlns:a16="http://schemas.microsoft.com/office/drawing/2014/main" id="{356FF4B7-626E-4333-8C8D-9036317F933D}"/>
              </a:ext>
            </a:extLst>
          </p:cNvPr>
          <p:cNvSpPr txBox="1"/>
          <p:nvPr/>
        </p:nvSpPr>
        <p:spPr>
          <a:xfrm>
            <a:off x="5314122" y="4771473"/>
            <a:ext cx="5605670" cy="1446550"/>
          </a:xfrm>
          <a:prstGeom prst="rect">
            <a:avLst/>
          </a:prstGeom>
          <a:solidFill>
            <a:schemeClr val="tx1"/>
          </a:solidFill>
          <a:ln>
            <a:solidFill>
              <a:schemeClr val="tx1"/>
            </a:solidFill>
          </a:ln>
        </p:spPr>
        <p:txBody>
          <a:bodyPr wrap="square" rtlCol="0">
            <a:spAutoFit/>
          </a:bodyPr>
          <a:lstStyle/>
          <a:p>
            <a:r>
              <a:rPr lang="en-US" sz="8800" dirty="0">
                <a:solidFill>
                  <a:schemeClr val="accent4">
                    <a:lumMod val="75000"/>
                  </a:schemeClr>
                </a:solidFill>
              </a:rPr>
              <a:t> LIFE HACKS</a:t>
            </a:r>
          </a:p>
        </p:txBody>
      </p:sp>
    </p:spTree>
    <p:extLst>
      <p:ext uri="{BB962C8B-B14F-4D97-AF65-F5344CB8AC3E}">
        <p14:creationId xmlns:p14="http://schemas.microsoft.com/office/powerpoint/2010/main" val="2154295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1408FEE-7514-41F6-8CE4-665C3F516C48}"/>
              </a:ext>
            </a:extLst>
          </p:cNvPr>
          <p:cNvSpPr>
            <a:spLocks noGrp="1"/>
          </p:cNvSpPr>
          <p:nvPr>
            <p:ph type="subTitle" idx="1"/>
          </p:nvPr>
        </p:nvSpPr>
        <p:spPr>
          <a:xfrm>
            <a:off x="3988902" y="1605548"/>
            <a:ext cx="7911548" cy="3050553"/>
          </a:xfrm>
        </p:spPr>
        <p:txBody>
          <a:bodyPr>
            <a:normAutofit/>
          </a:bodyPr>
          <a:lstStyle/>
          <a:p>
            <a:r>
              <a:rPr lang="en-US" sz="4400" dirty="0"/>
              <a:t>The thief comes only to steal and kill and destroy; I have come that they may have </a:t>
            </a:r>
            <a:r>
              <a:rPr lang="en-US" sz="4400" b="1" dirty="0"/>
              <a:t>life</a:t>
            </a:r>
            <a:r>
              <a:rPr lang="en-US" sz="4400" dirty="0"/>
              <a:t>, and have it </a:t>
            </a:r>
            <a:r>
              <a:rPr lang="en-US" sz="4400" b="1" dirty="0"/>
              <a:t>to the full</a:t>
            </a:r>
            <a:r>
              <a:rPr lang="en-US" sz="4400" dirty="0"/>
              <a:t>.  (John 10:10)</a:t>
            </a:r>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0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8000" dirty="0">
                <a:solidFill>
                  <a:srgbClr val="996823"/>
                </a:solidFill>
              </a:rPr>
              <a:t>HACKS</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3438090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1408FEE-7514-41F6-8CE4-665C3F516C48}"/>
              </a:ext>
            </a:extLst>
          </p:cNvPr>
          <p:cNvSpPr>
            <a:spLocks noGrp="1"/>
          </p:cNvSpPr>
          <p:nvPr>
            <p:ph type="subTitle" idx="1"/>
          </p:nvPr>
        </p:nvSpPr>
        <p:spPr>
          <a:xfrm>
            <a:off x="4108172" y="1792354"/>
            <a:ext cx="7911548" cy="3050553"/>
          </a:xfrm>
        </p:spPr>
        <p:txBody>
          <a:bodyPr>
            <a:normAutofit/>
          </a:bodyPr>
          <a:lstStyle/>
          <a:p>
            <a:r>
              <a:rPr lang="en-US" sz="4400" dirty="0"/>
              <a:t>Enter his gates with thanksgiving and his courts with praise; give thanks to him and praise his name.  (Psalm 100:4)</a:t>
            </a:r>
            <a:endParaRPr lang="en-US" sz="41300" dirty="0"/>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8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#1</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127331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7B0A1-49A8-4638-B6BC-54E0C0EAE33C}"/>
              </a:ext>
            </a:extLst>
          </p:cNvPr>
          <p:cNvSpPr>
            <a:spLocks noGrp="1"/>
          </p:cNvSpPr>
          <p:nvPr>
            <p:ph type="ctrTitle"/>
          </p:nvPr>
        </p:nvSpPr>
        <p:spPr>
          <a:xfrm>
            <a:off x="3979768" y="1637747"/>
            <a:ext cx="8123583" cy="2387600"/>
          </a:xfrm>
        </p:spPr>
        <p:txBody>
          <a:bodyPr/>
          <a:lstStyle/>
          <a:p>
            <a:r>
              <a:rPr lang="en-US" b="1" dirty="0"/>
              <a:t>ENTER GOD’s </a:t>
            </a:r>
            <a:br>
              <a:rPr lang="en-US" b="1" dirty="0"/>
            </a:br>
            <a:r>
              <a:rPr lang="en-US" b="1" dirty="0"/>
              <a:t>PRESENCE DAILY</a:t>
            </a:r>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8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#1</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162825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1408FEE-7514-41F6-8CE4-665C3F516C48}"/>
              </a:ext>
            </a:extLst>
          </p:cNvPr>
          <p:cNvSpPr>
            <a:spLocks noGrp="1"/>
          </p:cNvSpPr>
          <p:nvPr>
            <p:ph type="subTitle" idx="1"/>
          </p:nvPr>
        </p:nvSpPr>
        <p:spPr>
          <a:xfrm>
            <a:off x="4081667" y="1903723"/>
            <a:ext cx="7911548" cy="3050553"/>
          </a:xfrm>
        </p:spPr>
        <p:txBody>
          <a:bodyPr>
            <a:normAutofit lnSpcReduction="10000"/>
          </a:bodyPr>
          <a:lstStyle/>
          <a:p>
            <a:r>
              <a:rPr lang="he-IL" b="1" dirty="0"/>
              <a:t>נ </a:t>
            </a:r>
            <a:r>
              <a:rPr lang="en-US" sz="4400" b="1" dirty="0"/>
              <a:t>Nun</a:t>
            </a:r>
          </a:p>
          <a:p>
            <a:r>
              <a:rPr lang="en-US" sz="4400" b="1" baseline="30000" dirty="0"/>
              <a:t>105 </a:t>
            </a:r>
            <a:r>
              <a:rPr lang="en-US" sz="4400" dirty="0"/>
              <a:t>Your word is a lamp for my feet,</a:t>
            </a:r>
            <a:br>
              <a:rPr lang="en-US" sz="4400" dirty="0"/>
            </a:br>
            <a:r>
              <a:rPr lang="en-US" sz="4400" dirty="0"/>
              <a:t>    a light on my path.</a:t>
            </a:r>
          </a:p>
          <a:p>
            <a:r>
              <a:rPr lang="en-US" sz="4400" dirty="0"/>
              <a:t>(Psalm 119:105)</a:t>
            </a:r>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8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#2</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3155366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7B0A1-49A8-4638-B6BC-54E0C0EAE33C}"/>
              </a:ext>
            </a:extLst>
          </p:cNvPr>
          <p:cNvSpPr>
            <a:spLocks noGrp="1"/>
          </p:cNvSpPr>
          <p:nvPr>
            <p:ph type="ctrTitle"/>
          </p:nvPr>
        </p:nvSpPr>
        <p:spPr>
          <a:xfrm>
            <a:off x="3922643" y="1826591"/>
            <a:ext cx="8123583" cy="3204817"/>
          </a:xfrm>
        </p:spPr>
        <p:txBody>
          <a:bodyPr>
            <a:normAutofit fontScale="90000"/>
          </a:bodyPr>
          <a:lstStyle/>
          <a:p>
            <a:r>
              <a:rPr lang="en-US" b="1" dirty="0"/>
              <a:t>READ THROUGH THE BIBLE ONCE A YEAR</a:t>
            </a:r>
            <a:br>
              <a:rPr lang="en-US" b="1" dirty="0"/>
            </a:br>
            <a:br>
              <a:rPr lang="en-US" b="1" dirty="0"/>
            </a:br>
            <a:r>
              <a:rPr lang="en-US" b="1" dirty="0"/>
              <a:t>(1189 Chapters)</a:t>
            </a:r>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8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#2</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979681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1408FEE-7514-41F6-8CE4-665C3F516C48}"/>
              </a:ext>
            </a:extLst>
          </p:cNvPr>
          <p:cNvSpPr>
            <a:spLocks noGrp="1"/>
          </p:cNvSpPr>
          <p:nvPr>
            <p:ph type="subTitle" idx="1"/>
          </p:nvPr>
        </p:nvSpPr>
        <p:spPr>
          <a:xfrm>
            <a:off x="4046026" y="1156252"/>
            <a:ext cx="7911548" cy="4545495"/>
          </a:xfrm>
        </p:spPr>
        <p:txBody>
          <a:bodyPr>
            <a:normAutofit fontScale="92500"/>
          </a:bodyPr>
          <a:lstStyle/>
          <a:p>
            <a:r>
              <a:rPr lang="en-US" sz="3500" dirty="0"/>
              <a:t>And Jesus disciples came to him privately and asked him why they could not drive it out.  He told them, “Because of your lack of faith.  I tell all of you with certainty, if you have faith like a grain of mustard seed, you can say to this mountain, ‘Move from here to there,’ and it will move, and nothing will be impossible for you. But this kind does not come out except by prayer and fasting.”</a:t>
            </a:r>
          </a:p>
          <a:p>
            <a:r>
              <a:rPr lang="en-US" sz="2800" dirty="0"/>
              <a:t>(Matt 17:19-21)</a:t>
            </a:r>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0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#3</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2158818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7B0A1-49A8-4638-B6BC-54E0C0EAE33C}"/>
              </a:ext>
            </a:extLst>
          </p:cNvPr>
          <p:cNvSpPr>
            <a:spLocks noGrp="1"/>
          </p:cNvSpPr>
          <p:nvPr>
            <p:ph type="ctrTitle"/>
          </p:nvPr>
        </p:nvSpPr>
        <p:spPr>
          <a:xfrm>
            <a:off x="3847244" y="1225825"/>
            <a:ext cx="8123583" cy="4040050"/>
          </a:xfrm>
        </p:spPr>
        <p:txBody>
          <a:bodyPr>
            <a:normAutofit fontScale="90000"/>
          </a:bodyPr>
          <a:lstStyle/>
          <a:p>
            <a:r>
              <a:rPr lang="en-US" sz="12800" b="1" dirty="0"/>
              <a:t>FAST</a:t>
            </a:r>
            <a:r>
              <a:rPr lang="en-US" b="1" dirty="0"/>
              <a:t> </a:t>
            </a:r>
            <a:br>
              <a:rPr lang="en-US" b="1" dirty="0"/>
            </a:br>
            <a:r>
              <a:rPr lang="en-US" b="1" dirty="0"/>
              <a:t>AND</a:t>
            </a:r>
            <a:br>
              <a:rPr lang="en-US" b="1" dirty="0"/>
            </a:br>
            <a:r>
              <a:rPr lang="en-US" b="1" dirty="0"/>
              <a:t> </a:t>
            </a:r>
            <a:r>
              <a:rPr lang="en-US" sz="12800" b="1" dirty="0"/>
              <a:t>PRAY</a:t>
            </a:r>
            <a:endParaRPr lang="en-US" b="1" dirty="0"/>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0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#3</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3707804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1408FEE-7514-41F6-8CE4-665C3F516C48}"/>
              </a:ext>
            </a:extLst>
          </p:cNvPr>
          <p:cNvSpPr>
            <a:spLocks noGrp="1"/>
          </p:cNvSpPr>
          <p:nvPr>
            <p:ph type="subTitle" idx="1"/>
          </p:nvPr>
        </p:nvSpPr>
        <p:spPr>
          <a:xfrm>
            <a:off x="4081668" y="1903723"/>
            <a:ext cx="7911548" cy="3050553"/>
          </a:xfrm>
        </p:spPr>
        <p:txBody>
          <a:bodyPr>
            <a:normAutofit/>
          </a:bodyPr>
          <a:lstStyle/>
          <a:p>
            <a:r>
              <a:rPr lang="en-US" sz="4000" dirty="0"/>
              <a:t>Then he said to them all: "Whoever wants to be my disciple must deny themselves and take up their cross daily and follow me.  (Luke 9:23)</a:t>
            </a:r>
            <a:endParaRPr lang="en-US" sz="6600" dirty="0"/>
          </a:p>
        </p:txBody>
      </p:sp>
      <p:pic>
        <p:nvPicPr>
          <p:cNvPr id="5" name="Picture 4">
            <a:extLst>
              <a:ext uri="{FF2B5EF4-FFF2-40B4-BE49-F238E27FC236}">
                <a16:creationId xmlns:a16="http://schemas.microsoft.com/office/drawing/2014/main" id="{30EF7E20-0E99-4F9D-A902-74AD3E067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00477" cy="2451651"/>
          </a:xfrm>
          <a:prstGeom prst="rect">
            <a:avLst/>
          </a:prstGeom>
        </p:spPr>
      </p:pic>
      <p:sp>
        <p:nvSpPr>
          <p:cNvPr id="6" name="TextBox 5">
            <a:extLst>
              <a:ext uri="{FF2B5EF4-FFF2-40B4-BE49-F238E27FC236}">
                <a16:creationId xmlns:a16="http://schemas.microsoft.com/office/drawing/2014/main" id="{3153ED9C-35A6-4300-AB51-B14E1EC2C3BD}"/>
              </a:ext>
            </a:extLst>
          </p:cNvPr>
          <p:cNvSpPr txBox="1"/>
          <p:nvPr/>
        </p:nvSpPr>
        <p:spPr>
          <a:xfrm>
            <a:off x="0" y="2451652"/>
            <a:ext cx="3600477" cy="4408899"/>
          </a:xfrm>
          <a:prstGeom prst="rect">
            <a:avLst/>
          </a:prstGeom>
          <a:solidFill>
            <a:schemeClr val="tx1"/>
          </a:solidFill>
          <a:ln>
            <a:solidFill>
              <a:schemeClr val="tx1"/>
            </a:solidFill>
          </a:ln>
        </p:spPr>
        <p:txBody>
          <a:bodyPr wrap="square" rtlCol="0">
            <a:spAutoFit/>
          </a:bodyPr>
          <a:lstStyle/>
          <a:p>
            <a:pPr algn="ctr"/>
            <a:endParaRPr lang="en-US" sz="2000" dirty="0">
              <a:solidFill>
                <a:schemeClr val="accent4">
                  <a:lumMod val="75000"/>
                </a:schemeClr>
              </a:solidFill>
            </a:endParaRPr>
          </a:p>
          <a:p>
            <a:pPr algn="ctr"/>
            <a:r>
              <a:rPr lang="en-US" sz="13800" dirty="0">
                <a:solidFill>
                  <a:srgbClr val="996823"/>
                </a:solidFill>
              </a:rPr>
              <a:t>LIFE</a:t>
            </a:r>
            <a:r>
              <a:rPr lang="en-US" sz="8000" dirty="0">
                <a:solidFill>
                  <a:srgbClr val="996823"/>
                </a:solidFill>
              </a:rPr>
              <a:t> </a:t>
            </a:r>
          </a:p>
          <a:p>
            <a:pPr algn="ctr"/>
            <a:r>
              <a:rPr lang="en-US" sz="7200" dirty="0">
                <a:solidFill>
                  <a:srgbClr val="996823"/>
                </a:solidFill>
              </a:rPr>
              <a:t>HACK #4</a:t>
            </a:r>
          </a:p>
          <a:p>
            <a:pPr algn="ctr"/>
            <a:endParaRPr lang="en-US" sz="1050" dirty="0">
              <a:solidFill>
                <a:schemeClr val="accent4">
                  <a:lumMod val="75000"/>
                </a:schemeClr>
              </a:solidFill>
            </a:endParaRPr>
          </a:p>
          <a:p>
            <a:pPr algn="ctr"/>
            <a:endParaRPr lang="en-US" sz="3200" dirty="0">
              <a:solidFill>
                <a:schemeClr val="accent4">
                  <a:lumMod val="75000"/>
                </a:schemeClr>
              </a:solidFill>
            </a:endParaRPr>
          </a:p>
        </p:txBody>
      </p:sp>
    </p:spTree>
    <p:extLst>
      <p:ext uri="{BB962C8B-B14F-4D97-AF65-F5344CB8AC3E}">
        <p14:creationId xmlns:p14="http://schemas.microsoft.com/office/powerpoint/2010/main" val="2632644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247</Words>
  <Application>Microsoft Office PowerPoint</Application>
  <PresentationFormat>Widescreen</PresentationFormat>
  <Paragraphs>66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ENTER GOD’s  PRESENCE DAILY</vt:lpstr>
      <vt:lpstr>PowerPoint Presentation</vt:lpstr>
      <vt:lpstr>READ THROUGH THE BIBLE ONCE A YEAR  (1189 Chapters)</vt:lpstr>
      <vt:lpstr>PowerPoint Presentation</vt:lpstr>
      <vt:lpstr>FAST  AND  PRAY</vt:lpstr>
      <vt:lpstr>PowerPoint Presentation</vt:lpstr>
      <vt:lpstr>LIVE  DEAD</vt:lpstr>
      <vt:lpstr>PowerPoint Presentation</vt:lpstr>
      <vt:lpstr>KEEP A  “SHORT” LIST  OF OFFENSES</vt:lpstr>
      <vt:lpstr>PowerPoint Presentation</vt:lpstr>
      <vt:lpstr>GATHER WITH HIS CHURCH EVERY CHANCE YOU GET</vt:lpstr>
      <vt:lpstr>PowerPoint Presentation</vt:lpstr>
      <vt:lpstr>ALIGN WITH GOD’s ECONOMICS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Douglas Martin</dc:creator>
  <cp:lastModifiedBy>Douglas Martin</cp:lastModifiedBy>
  <cp:revision>5</cp:revision>
  <dcterms:created xsi:type="dcterms:W3CDTF">2018-12-30T13:52:40Z</dcterms:created>
  <dcterms:modified xsi:type="dcterms:W3CDTF">2018-12-30T14:30:21Z</dcterms:modified>
</cp:coreProperties>
</file>