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326" r:id="rId4"/>
    <p:sldId id="259" r:id="rId5"/>
    <p:sldId id="364" r:id="rId6"/>
    <p:sldId id="363" r:id="rId7"/>
    <p:sldId id="365" r:id="rId8"/>
    <p:sldId id="366" r:id="rId9"/>
    <p:sldId id="367" r:id="rId10"/>
    <p:sldId id="261" r:id="rId11"/>
    <p:sldId id="327" r:id="rId12"/>
    <p:sldId id="328" r:id="rId13"/>
    <p:sldId id="262" r:id="rId14"/>
    <p:sldId id="368" r:id="rId15"/>
    <p:sldId id="369" r:id="rId16"/>
    <p:sldId id="370" r:id="rId17"/>
    <p:sldId id="272" r:id="rId18"/>
    <p:sldId id="305" r:id="rId19"/>
    <p:sldId id="361" r:id="rId20"/>
    <p:sldId id="374" r:id="rId21"/>
    <p:sldId id="375" r:id="rId22"/>
    <p:sldId id="371" r:id="rId23"/>
    <p:sldId id="376" r:id="rId24"/>
    <p:sldId id="377" r:id="rId25"/>
    <p:sldId id="372" r:id="rId26"/>
    <p:sldId id="378" r:id="rId27"/>
    <p:sldId id="379" r:id="rId28"/>
    <p:sldId id="380" r:id="rId29"/>
    <p:sldId id="373" r:id="rId30"/>
    <p:sldId id="382" r:id="rId31"/>
    <p:sldId id="381" r:id="rId32"/>
    <p:sldId id="362" r:id="rId3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AD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51D6-E04C-4B8C-B492-C34CF764AB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91F62C-6EF7-4C90-82D0-E031C45DEA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AF10A3-E254-41EE-98EF-01FCC18F3FCC}"/>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5" name="Footer Placeholder 4">
            <a:extLst>
              <a:ext uri="{FF2B5EF4-FFF2-40B4-BE49-F238E27FC236}">
                <a16:creationId xmlns:a16="http://schemas.microsoft.com/office/drawing/2014/main" id="{F9F5C9B1-1B1F-4298-BFCD-A055F65F8A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1C4EC-4F33-43A1-944E-FBD323D9E19D}"/>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1039182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99BEB-4E98-4B90-9918-37701CD751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FB8D99-6B3D-4387-905A-6566EA66BDD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1A3FDB-AD54-460B-B062-75186DFF6F4A}"/>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5" name="Footer Placeholder 4">
            <a:extLst>
              <a:ext uri="{FF2B5EF4-FFF2-40B4-BE49-F238E27FC236}">
                <a16:creationId xmlns:a16="http://schemas.microsoft.com/office/drawing/2014/main" id="{3C15BF8C-7073-4B6A-B772-172AD9CC27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A672F-88A4-45AC-95D5-9608D94FAE4B}"/>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1183783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309391-683D-4201-94D3-2EBA750178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72CA8C-EAB7-40F2-AD88-E81A1786CE8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0A5012-8DC3-4AC3-B0E4-E290B5B2080E}"/>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5" name="Footer Placeholder 4">
            <a:extLst>
              <a:ext uri="{FF2B5EF4-FFF2-40B4-BE49-F238E27FC236}">
                <a16:creationId xmlns:a16="http://schemas.microsoft.com/office/drawing/2014/main" id="{75BE95CB-E9B2-46BD-B34E-5866EDA0EA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8D003E-5753-42C8-A8A2-A7462E897E66}"/>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200034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850E7-698E-461A-BD06-296278B148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E13A2D-56CB-4C39-8E38-9BC796F5A5E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4C66BE-B1C3-4B10-93EC-7ACB942146DD}"/>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5" name="Footer Placeholder 4">
            <a:extLst>
              <a:ext uri="{FF2B5EF4-FFF2-40B4-BE49-F238E27FC236}">
                <a16:creationId xmlns:a16="http://schemas.microsoft.com/office/drawing/2014/main" id="{A0943207-D242-4E86-9409-0F94D01F8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DDA0F-D796-461F-BF74-4CD894E12426}"/>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400807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52BC5-FBAF-4499-B039-5741A4E16F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F27D62-D5A4-458C-BC16-2DF3A38FF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6D8AA51-7EB2-4E77-9E90-1F6C29795C83}"/>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5" name="Footer Placeholder 4">
            <a:extLst>
              <a:ext uri="{FF2B5EF4-FFF2-40B4-BE49-F238E27FC236}">
                <a16:creationId xmlns:a16="http://schemas.microsoft.com/office/drawing/2014/main" id="{3C279097-A325-4818-933F-0C35A2F739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B4F7A-1024-4F28-A14D-287657AA209D}"/>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374643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967E0-6FFD-4531-9F11-B1E39B796E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7E78D5-2D7D-46D6-9D90-DDAC0698AE4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10006-C14F-4524-86EC-6839AF34702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12A0D9-2DC9-4474-8EE9-FCB5EFD51A0E}"/>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6" name="Footer Placeholder 5">
            <a:extLst>
              <a:ext uri="{FF2B5EF4-FFF2-40B4-BE49-F238E27FC236}">
                <a16:creationId xmlns:a16="http://schemas.microsoft.com/office/drawing/2014/main" id="{A41BF293-3B0D-4529-981F-3E503184C7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D091BF-6903-4071-A202-522DDEC9D7F7}"/>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29839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588BA-D758-4F3A-95A7-790C5B017D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D581CF-E845-40C4-847B-8BD9BD84D4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21E80E-EE7D-4CBA-835B-66CA17CCEC0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60D8A2-3EAD-424D-824C-EA2A5EF58E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78338F8-5143-4251-AE4D-E2C5E503F72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828B17-CB2E-496A-87DB-97CA129514B4}"/>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8" name="Footer Placeholder 7">
            <a:extLst>
              <a:ext uri="{FF2B5EF4-FFF2-40B4-BE49-F238E27FC236}">
                <a16:creationId xmlns:a16="http://schemas.microsoft.com/office/drawing/2014/main" id="{ECFA0178-2873-430D-90D0-76AF4D400C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D8F0C1-F7CA-4416-9E33-1F1A403001CE}"/>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642746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F3E75-14DA-424F-B343-C6A91312E7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929E0C-3873-489A-9B87-917103336350}"/>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4" name="Footer Placeholder 3">
            <a:extLst>
              <a:ext uri="{FF2B5EF4-FFF2-40B4-BE49-F238E27FC236}">
                <a16:creationId xmlns:a16="http://schemas.microsoft.com/office/drawing/2014/main" id="{9F9BAE6C-C082-4FED-80C5-4902CE5EC1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79045FE-9753-4E0B-94FD-15BFEB053D59}"/>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1390784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914BD6-AC56-44C1-84E1-EF8FDBBDCCA0}"/>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3" name="Footer Placeholder 2">
            <a:extLst>
              <a:ext uri="{FF2B5EF4-FFF2-40B4-BE49-F238E27FC236}">
                <a16:creationId xmlns:a16="http://schemas.microsoft.com/office/drawing/2014/main" id="{5F9E3042-F891-455F-BCB8-BAE0FF148B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3D4907-3194-45D1-AFEE-21B0FAE3CAB7}"/>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363306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5A683-BE5F-4818-BF5F-59AF7B25D4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9DB49A-DE26-401B-A1A6-A31C1C3C48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B280B5-7554-4C66-850D-9623210EF0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5EFE71-7871-4239-B675-FB72E39BCC8C}"/>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6" name="Footer Placeholder 5">
            <a:extLst>
              <a:ext uri="{FF2B5EF4-FFF2-40B4-BE49-F238E27FC236}">
                <a16:creationId xmlns:a16="http://schemas.microsoft.com/office/drawing/2014/main" id="{66BB9BDD-FFE1-4AD0-8E64-193353A757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14828A-FA9C-40D1-B32F-2D86CB8AB6A0}"/>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360781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B4526-0C03-48B1-A05A-6923168087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7BA519-294D-45B4-AD31-F69EC638F2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B2529B-45A6-4E0C-B2CB-B8192C2855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5C6411-0CC5-49DD-8746-3624C87C965A}"/>
              </a:ext>
            </a:extLst>
          </p:cNvPr>
          <p:cNvSpPr>
            <a:spLocks noGrp="1"/>
          </p:cNvSpPr>
          <p:nvPr>
            <p:ph type="dt" sz="half" idx="10"/>
          </p:nvPr>
        </p:nvSpPr>
        <p:spPr/>
        <p:txBody>
          <a:bodyPr/>
          <a:lstStyle/>
          <a:p>
            <a:fld id="{737BB00B-8B71-4F3C-9267-E3460841F070}" type="datetimeFigureOut">
              <a:rPr lang="en-US" smtClean="0"/>
              <a:t>12/19/2018</a:t>
            </a:fld>
            <a:endParaRPr lang="en-US"/>
          </a:p>
        </p:txBody>
      </p:sp>
      <p:sp>
        <p:nvSpPr>
          <p:cNvPr id="6" name="Footer Placeholder 5">
            <a:extLst>
              <a:ext uri="{FF2B5EF4-FFF2-40B4-BE49-F238E27FC236}">
                <a16:creationId xmlns:a16="http://schemas.microsoft.com/office/drawing/2014/main" id="{304A130F-C5B8-469C-97A0-2054A747BF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C76B42-CF4F-489A-8F9D-22CEB210EBE5}"/>
              </a:ext>
            </a:extLst>
          </p:cNvPr>
          <p:cNvSpPr>
            <a:spLocks noGrp="1"/>
          </p:cNvSpPr>
          <p:nvPr>
            <p:ph type="sldNum" sz="quarter" idx="12"/>
          </p:nvPr>
        </p:nvSpPr>
        <p:spPr/>
        <p:txBody>
          <a:bodyPr/>
          <a:lstStyle/>
          <a:p>
            <a:fld id="{E9620B13-0150-44A1-8EE3-AE2E98B862F1}" type="slidenum">
              <a:rPr lang="en-US" smtClean="0"/>
              <a:t>‹#›</a:t>
            </a:fld>
            <a:endParaRPr lang="en-US"/>
          </a:p>
        </p:txBody>
      </p:sp>
    </p:spTree>
    <p:extLst>
      <p:ext uri="{BB962C8B-B14F-4D97-AF65-F5344CB8AC3E}">
        <p14:creationId xmlns:p14="http://schemas.microsoft.com/office/powerpoint/2010/main" val="3478767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FFAB51-B867-4C17-9CFF-CC210854BD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A5224F-57BB-4A25-9682-68FD54CABC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B39C3D-EE6C-44B6-9B74-284E8BB742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7BB00B-8B71-4F3C-9267-E3460841F070}" type="datetimeFigureOut">
              <a:rPr lang="en-US" smtClean="0"/>
              <a:t>12/19/2018</a:t>
            </a:fld>
            <a:endParaRPr lang="en-US"/>
          </a:p>
        </p:txBody>
      </p:sp>
      <p:sp>
        <p:nvSpPr>
          <p:cNvPr id="5" name="Footer Placeholder 4">
            <a:extLst>
              <a:ext uri="{FF2B5EF4-FFF2-40B4-BE49-F238E27FC236}">
                <a16:creationId xmlns:a16="http://schemas.microsoft.com/office/drawing/2014/main" id="{318DC063-8E59-457F-85B6-F214C01C41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B63EAA-2AB9-4CC1-9560-AD99164896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620B13-0150-44A1-8EE3-AE2E98B862F1}" type="slidenum">
              <a:rPr lang="en-US" smtClean="0"/>
              <a:t>‹#›</a:t>
            </a:fld>
            <a:endParaRPr lang="en-US"/>
          </a:p>
        </p:txBody>
      </p:sp>
    </p:spTree>
    <p:extLst>
      <p:ext uri="{BB962C8B-B14F-4D97-AF65-F5344CB8AC3E}">
        <p14:creationId xmlns:p14="http://schemas.microsoft.com/office/powerpoint/2010/main" val="4056986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29148-6065-44AF-9E80-E8E2D83F5FBA}"/>
              </a:ext>
            </a:extLst>
          </p:cNvPr>
          <p:cNvSpPr>
            <a:spLocks noGrp="1"/>
          </p:cNvSpPr>
          <p:nvPr>
            <p:ph type="ctrTitle"/>
          </p:nvPr>
        </p:nvSpPr>
        <p:spPr>
          <a:xfrm>
            <a:off x="0" y="0"/>
            <a:ext cx="12192000" cy="3688080"/>
          </a:xfrm>
          <a:solidFill>
            <a:schemeClr val="bg1">
              <a:alpha val="52000"/>
            </a:schemeClr>
          </a:solidFill>
        </p:spPr>
        <p:txBody>
          <a:bodyPr>
            <a:noAutofit/>
          </a:bodyPr>
          <a:lstStyle/>
          <a:p>
            <a:r>
              <a:rPr lang="en-US" sz="11300" dirty="0">
                <a:solidFill>
                  <a:srgbClr val="C00000"/>
                </a:solidFill>
                <a:latin typeface="Beyond Wonderland" panose="02000000000000000000" pitchFamily="2" charset="0"/>
              </a:rPr>
              <a:t>The Four Greatest </a:t>
            </a:r>
            <a:br>
              <a:rPr lang="en-US" sz="11300" dirty="0">
                <a:solidFill>
                  <a:srgbClr val="C00000"/>
                </a:solidFill>
                <a:latin typeface="Beyond Wonderland" panose="02000000000000000000" pitchFamily="2" charset="0"/>
              </a:rPr>
            </a:br>
            <a:r>
              <a:rPr lang="en-US" sz="12000" dirty="0">
                <a:solidFill>
                  <a:srgbClr val="C00000"/>
                </a:solidFill>
                <a:latin typeface="Beyond Wonderland" panose="02000000000000000000" pitchFamily="2" charset="0"/>
              </a:rPr>
              <a:t>Christmas Songs</a:t>
            </a:r>
          </a:p>
        </p:txBody>
      </p:sp>
      <p:sp>
        <p:nvSpPr>
          <p:cNvPr id="4" name="TextBox 3">
            <a:extLst>
              <a:ext uri="{FF2B5EF4-FFF2-40B4-BE49-F238E27FC236}">
                <a16:creationId xmlns:a16="http://schemas.microsoft.com/office/drawing/2014/main" id="{B9D9D2E0-C3AE-46A5-A82D-0AE4D983618F}"/>
              </a:ext>
            </a:extLst>
          </p:cNvPr>
          <p:cNvSpPr txBox="1"/>
          <p:nvPr/>
        </p:nvSpPr>
        <p:spPr>
          <a:xfrm>
            <a:off x="1539240" y="4495800"/>
            <a:ext cx="1264920" cy="2215991"/>
          </a:xfrm>
          <a:prstGeom prst="rect">
            <a:avLst/>
          </a:prstGeom>
          <a:noFill/>
        </p:spPr>
        <p:txBody>
          <a:bodyPr wrap="square" rtlCol="0">
            <a:spAutoFit/>
          </a:bodyPr>
          <a:lstStyle/>
          <a:p>
            <a:pPr algn="ctr"/>
            <a:r>
              <a:rPr lang="en-US" sz="13800" b="1" dirty="0">
                <a:solidFill>
                  <a:srgbClr val="BEAD75"/>
                </a:solidFill>
                <a:effectLst>
                  <a:outerShdw blurRad="38100" dist="38100" dir="2700000" algn="tl">
                    <a:srgbClr val="000000">
                      <a:alpha val="43137"/>
                    </a:srgbClr>
                  </a:outerShdw>
                </a:effectLst>
                <a:latin typeface="Beyond Wonderland" panose="02000000000000000000" pitchFamily="2" charset="0"/>
              </a:rPr>
              <a:t>1</a:t>
            </a:r>
          </a:p>
        </p:txBody>
      </p:sp>
      <p:sp>
        <p:nvSpPr>
          <p:cNvPr id="5" name="TextBox 4">
            <a:extLst>
              <a:ext uri="{FF2B5EF4-FFF2-40B4-BE49-F238E27FC236}">
                <a16:creationId xmlns:a16="http://schemas.microsoft.com/office/drawing/2014/main" id="{C9058BEA-C83E-4912-B6A6-F8E8E4D35FAA}"/>
              </a:ext>
            </a:extLst>
          </p:cNvPr>
          <p:cNvSpPr txBox="1"/>
          <p:nvPr/>
        </p:nvSpPr>
        <p:spPr>
          <a:xfrm>
            <a:off x="4114799" y="4495800"/>
            <a:ext cx="1264920" cy="2215991"/>
          </a:xfrm>
          <a:prstGeom prst="rect">
            <a:avLst/>
          </a:prstGeom>
          <a:noFill/>
        </p:spPr>
        <p:txBody>
          <a:bodyPr wrap="square" rtlCol="0">
            <a:spAutoFit/>
          </a:bodyPr>
          <a:lstStyle/>
          <a:p>
            <a:pPr algn="ctr"/>
            <a:r>
              <a:rPr lang="en-US" sz="13800" b="1" dirty="0">
                <a:solidFill>
                  <a:srgbClr val="BEAD75"/>
                </a:solidFill>
                <a:effectLst>
                  <a:outerShdw blurRad="38100" dist="38100" dir="2700000" algn="tl">
                    <a:srgbClr val="000000">
                      <a:alpha val="43137"/>
                    </a:srgbClr>
                  </a:outerShdw>
                </a:effectLst>
                <a:latin typeface="Beyond Wonderland" panose="02000000000000000000" pitchFamily="2" charset="0"/>
              </a:rPr>
              <a:t>2</a:t>
            </a:r>
          </a:p>
        </p:txBody>
      </p:sp>
      <p:sp>
        <p:nvSpPr>
          <p:cNvPr id="6" name="TextBox 5">
            <a:extLst>
              <a:ext uri="{FF2B5EF4-FFF2-40B4-BE49-F238E27FC236}">
                <a16:creationId xmlns:a16="http://schemas.microsoft.com/office/drawing/2014/main" id="{73ECF059-F1E8-4EBF-A851-D15A709D5146}"/>
              </a:ext>
            </a:extLst>
          </p:cNvPr>
          <p:cNvSpPr txBox="1"/>
          <p:nvPr/>
        </p:nvSpPr>
        <p:spPr>
          <a:xfrm>
            <a:off x="6812282" y="4358640"/>
            <a:ext cx="1264920" cy="2215991"/>
          </a:xfrm>
          <a:prstGeom prst="rect">
            <a:avLst/>
          </a:prstGeom>
          <a:noFill/>
        </p:spPr>
        <p:txBody>
          <a:bodyPr wrap="square" rtlCol="0">
            <a:spAutoFit/>
          </a:bodyPr>
          <a:lstStyle/>
          <a:p>
            <a:pPr algn="ctr"/>
            <a:r>
              <a:rPr lang="en-US" sz="13800" b="1" dirty="0">
                <a:solidFill>
                  <a:srgbClr val="BEAD75"/>
                </a:solidFill>
                <a:effectLst>
                  <a:outerShdw blurRad="38100" dist="38100" dir="2700000" algn="tl">
                    <a:srgbClr val="000000">
                      <a:alpha val="43137"/>
                    </a:srgbClr>
                  </a:outerShdw>
                </a:effectLst>
                <a:latin typeface="Beyond Wonderland" panose="02000000000000000000" pitchFamily="2" charset="0"/>
              </a:rPr>
              <a:t>3</a:t>
            </a:r>
          </a:p>
        </p:txBody>
      </p:sp>
      <p:sp>
        <p:nvSpPr>
          <p:cNvPr id="7" name="TextBox 6">
            <a:extLst>
              <a:ext uri="{FF2B5EF4-FFF2-40B4-BE49-F238E27FC236}">
                <a16:creationId xmlns:a16="http://schemas.microsoft.com/office/drawing/2014/main" id="{57F34E0B-B02F-466C-9832-15353B23D8A4}"/>
              </a:ext>
            </a:extLst>
          </p:cNvPr>
          <p:cNvSpPr txBox="1"/>
          <p:nvPr/>
        </p:nvSpPr>
        <p:spPr>
          <a:xfrm>
            <a:off x="9509764" y="4358639"/>
            <a:ext cx="1264920" cy="2215991"/>
          </a:xfrm>
          <a:prstGeom prst="rect">
            <a:avLst/>
          </a:prstGeom>
          <a:noFill/>
        </p:spPr>
        <p:txBody>
          <a:bodyPr wrap="square" rtlCol="0">
            <a:spAutoFit/>
          </a:bodyPr>
          <a:lstStyle/>
          <a:p>
            <a:pPr algn="ctr"/>
            <a:r>
              <a:rPr lang="en-US" sz="13800" b="1" dirty="0">
                <a:solidFill>
                  <a:srgbClr val="BEAD75"/>
                </a:solidFill>
                <a:effectLst>
                  <a:outerShdw blurRad="38100" dist="38100" dir="2700000" algn="tl">
                    <a:srgbClr val="000000">
                      <a:alpha val="43137"/>
                    </a:srgbClr>
                  </a:outerShdw>
                </a:effectLst>
                <a:latin typeface="Beyond Wonderland" panose="02000000000000000000" pitchFamily="2" charset="0"/>
              </a:rPr>
              <a:t>?</a:t>
            </a:r>
          </a:p>
        </p:txBody>
      </p:sp>
    </p:spTree>
    <p:extLst>
      <p:ext uri="{BB962C8B-B14F-4D97-AF65-F5344CB8AC3E}">
        <p14:creationId xmlns:p14="http://schemas.microsoft.com/office/powerpoint/2010/main" val="4212903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59709" y="1637273"/>
            <a:ext cx="8030819" cy="4090979"/>
          </a:xfrm>
        </p:spPr>
        <p:txBody>
          <a:bodyPr>
            <a:noAutofit/>
          </a:bodyPr>
          <a:lstStyle/>
          <a:p>
            <a:pPr marL="0" indent="0" algn="ctr">
              <a:buNone/>
            </a:pPr>
            <a:r>
              <a:rPr lang="en-US" sz="6600" dirty="0">
                <a:solidFill>
                  <a:srgbClr val="C00000"/>
                </a:solidFill>
              </a:rPr>
              <a:t>Simeon’s Song</a:t>
            </a:r>
          </a:p>
          <a:p>
            <a:pPr marL="0" indent="0">
              <a:buNone/>
            </a:pPr>
            <a:endParaRPr lang="en-US" sz="6600" dirty="0">
              <a:solidFill>
                <a:srgbClr val="C00000"/>
              </a:solidFill>
            </a:endParaRPr>
          </a:p>
          <a:p>
            <a:pPr marL="0" indent="0">
              <a:buNone/>
            </a:pPr>
            <a:r>
              <a:rPr lang="en-US" sz="6000" dirty="0">
                <a:solidFill>
                  <a:srgbClr val="C00000"/>
                </a:solidFill>
              </a:rPr>
              <a:t>“Now you may dismiss…”</a:t>
            </a: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272594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751088" y="1119635"/>
            <a:ext cx="6848061" cy="4857096"/>
          </a:xfrm>
        </p:spPr>
        <p:txBody>
          <a:bodyPr>
            <a:noAutofit/>
          </a:bodyPr>
          <a:lstStyle/>
          <a:p>
            <a:pPr marL="0" indent="0" algn="ctr">
              <a:buNone/>
            </a:pPr>
            <a:r>
              <a:rPr lang="en-US" sz="7200" dirty="0">
                <a:solidFill>
                  <a:srgbClr val="C00000"/>
                </a:solidFill>
              </a:rPr>
              <a:t>DISMISS</a:t>
            </a:r>
          </a:p>
          <a:p>
            <a:pPr marL="0" indent="0" algn="ctr">
              <a:buNone/>
            </a:pPr>
            <a:endParaRPr lang="en-US" sz="7200" dirty="0">
              <a:solidFill>
                <a:srgbClr val="C00000"/>
              </a:solidFill>
            </a:endParaRPr>
          </a:p>
          <a:p>
            <a:pPr marL="0" indent="0" algn="ctr">
              <a:buNone/>
            </a:pPr>
            <a:r>
              <a:rPr lang="en-US" sz="4400" dirty="0">
                <a:solidFill>
                  <a:srgbClr val="C00000"/>
                </a:solidFill>
              </a:rPr>
              <a:t>Release after accomplishing </a:t>
            </a:r>
            <a:r>
              <a:rPr lang="en-US" sz="4400">
                <a:solidFill>
                  <a:srgbClr val="C00000"/>
                </a:solidFill>
              </a:rPr>
              <a:t>the task</a:t>
            </a:r>
            <a:endParaRPr lang="en-US" sz="4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2981153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645070" y="244991"/>
            <a:ext cx="6848061" cy="5274365"/>
          </a:xfrm>
        </p:spPr>
        <p:txBody>
          <a:bodyPr>
            <a:noAutofit/>
          </a:bodyPr>
          <a:lstStyle/>
          <a:p>
            <a:pPr marL="0" indent="0" algn="ctr">
              <a:buNone/>
            </a:pPr>
            <a:r>
              <a:rPr lang="en-US" sz="7200" dirty="0">
                <a:solidFill>
                  <a:srgbClr val="C00000"/>
                </a:solidFill>
              </a:rPr>
              <a:t>SIMEON grants us an insight that comes only from deep devotion and singular minded-devotion</a:t>
            </a:r>
          </a:p>
          <a:p>
            <a:pPr marL="0" indent="0" algn="ctr">
              <a:buNone/>
            </a:pPr>
            <a:endParaRPr lang="en-US" sz="72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4143098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280452" y="265043"/>
            <a:ext cx="7659757" cy="6255027"/>
          </a:xfrm>
        </p:spPr>
        <p:txBody>
          <a:bodyPr>
            <a:noAutofit/>
          </a:bodyPr>
          <a:lstStyle/>
          <a:p>
            <a:pPr marL="0" indent="0">
              <a:buNone/>
            </a:pPr>
            <a:r>
              <a:rPr lang="en-US" sz="4000" dirty="0">
                <a:solidFill>
                  <a:srgbClr val="C00000"/>
                </a:solidFill>
              </a:rPr>
              <a:t>When the time came for the purification rites required by the Law of Moses, Joseph and Mary took him to Jerusalem to present him to the Lord (as it is written in the Law of the Lord, “Every firstborn male is to be consecrated to the Lord”, and to offer a sacrifice in keeping with what is said in the Law of the Lord: “a pair of doves or two young pigeons.”</a:t>
            </a: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Luke 2:22-35</a:t>
            </a:r>
          </a:p>
        </p:txBody>
      </p:sp>
    </p:spTree>
    <p:extLst>
      <p:ext uri="{BB962C8B-B14F-4D97-AF65-F5344CB8AC3E}">
        <p14:creationId xmlns:p14="http://schemas.microsoft.com/office/powerpoint/2010/main" val="2218177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320209" y="265043"/>
            <a:ext cx="7633251" cy="5367131"/>
          </a:xfrm>
        </p:spPr>
        <p:txBody>
          <a:bodyPr>
            <a:noAutofit/>
          </a:bodyPr>
          <a:lstStyle/>
          <a:p>
            <a:pPr marL="0" indent="0">
              <a:buNone/>
            </a:pPr>
            <a:r>
              <a:rPr lang="en-US" sz="3600" dirty="0">
                <a:solidFill>
                  <a:srgbClr val="C00000"/>
                </a:solidFill>
              </a:rPr>
              <a:t>Now there was a man in Jerusalem called Simeon, who was righteous and devout. He was waiting for the consolation of Israel, and the Holy Spirit was on him.  It had been revealed to him by the Holy Spirit that he would not die before he had seen the Lord’s Messiah.  Moved by the Spirit, he went into the temple courts. When the parents brought in the child Jesus to do for him what the custom of the Law required,  Simeon took him in his arms and praised God, saying:</a:t>
            </a: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Luke 2:22-35</a:t>
            </a:r>
          </a:p>
        </p:txBody>
      </p:sp>
    </p:spTree>
    <p:extLst>
      <p:ext uri="{BB962C8B-B14F-4D97-AF65-F5344CB8AC3E}">
        <p14:creationId xmlns:p14="http://schemas.microsoft.com/office/powerpoint/2010/main" val="3110694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338614" y="198608"/>
            <a:ext cx="7673010" cy="5367131"/>
          </a:xfrm>
        </p:spPr>
        <p:txBody>
          <a:bodyPr>
            <a:noAutofit/>
          </a:bodyPr>
          <a:lstStyle/>
          <a:p>
            <a:pPr marL="0" indent="0">
              <a:buNone/>
            </a:pPr>
            <a:r>
              <a:rPr lang="en-US" sz="4000" dirty="0">
                <a:solidFill>
                  <a:srgbClr val="C00000"/>
                </a:solidFill>
              </a:rPr>
              <a:t> “Sovereign Lord, as you have promised,</a:t>
            </a:r>
          </a:p>
          <a:p>
            <a:pPr marL="0" indent="0">
              <a:buNone/>
            </a:pPr>
            <a:r>
              <a:rPr lang="en-US" sz="4000" dirty="0">
                <a:solidFill>
                  <a:srgbClr val="C00000"/>
                </a:solidFill>
              </a:rPr>
              <a:t>    you may now dismiss your servant in peace.</a:t>
            </a:r>
          </a:p>
          <a:p>
            <a:pPr marL="0" indent="0">
              <a:buNone/>
            </a:pPr>
            <a:r>
              <a:rPr lang="en-US" sz="4000" dirty="0">
                <a:solidFill>
                  <a:srgbClr val="C00000"/>
                </a:solidFill>
              </a:rPr>
              <a:t>For my eyes have seen your salvation,</a:t>
            </a:r>
          </a:p>
          <a:p>
            <a:pPr marL="0" indent="0">
              <a:buNone/>
            </a:pPr>
            <a:r>
              <a:rPr lang="en-US" sz="4000" dirty="0">
                <a:solidFill>
                  <a:srgbClr val="C00000"/>
                </a:solidFill>
              </a:rPr>
              <a:t>    which you have prepared in the sight of all nations:</a:t>
            </a:r>
          </a:p>
          <a:p>
            <a:pPr marL="0" indent="0">
              <a:buNone/>
            </a:pPr>
            <a:r>
              <a:rPr lang="en-US" sz="4000" dirty="0">
                <a:solidFill>
                  <a:srgbClr val="C00000"/>
                </a:solidFill>
              </a:rPr>
              <a:t>a light for revelation to the Gentiles,</a:t>
            </a:r>
          </a:p>
          <a:p>
            <a:pPr marL="0" indent="0">
              <a:buNone/>
            </a:pPr>
            <a:r>
              <a:rPr lang="en-US" sz="4000" dirty="0">
                <a:solidFill>
                  <a:srgbClr val="C00000"/>
                </a:solidFill>
              </a:rPr>
              <a:t>    and the glory of your people Israel.”</a:t>
            </a:r>
          </a:p>
          <a:p>
            <a:pPr marL="0" indent="0">
              <a:buNone/>
            </a:pPr>
            <a:endParaRPr lang="en-US" sz="12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Luke 2:22-35</a:t>
            </a:r>
          </a:p>
        </p:txBody>
      </p:sp>
    </p:spTree>
    <p:extLst>
      <p:ext uri="{BB962C8B-B14F-4D97-AF65-F5344CB8AC3E}">
        <p14:creationId xmlns:p14="http://schemas.microsoft.com/office/powerpoint/2010/main" val="3009443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306958" y="238539"/>
            <a:ext cx="7292192" cy="6387548"/>
          </a:xfrm>
        </p:spPr>
        <p:txBody>
          <a:bodyPr>
            <a:noAutofit/>
          </a:bodyPr>
          <a:lstStyle/>
          <a:p>
            <a:pPr marL="0" indent="0">
              <a:buNone/>
            </a:pPr>
            <a:r>
              <a:rPr lang="en-US" sz="4000" dirty="0">
                <a:solidFill>
                  <a:srgbClr val="C00000"/>
                </a:solidFill>
              </a:rPr>
              <a:t>The child’s father and mother marveled at what was said about him.  Then Simeon blessed them and said to Mary, his mother: “This child is destined to cause the falling and rising of many in Israel, and to be a sign that will be spoken against,  so that the thoughts of many hearts will be revealed. And a sword will pierce your own soul too.”</a:t>
            </a: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Luke 2:22-35</a:t>
            </a:r>
          </a:p>
        </p:txBody>
      </p:sp>
    </p:spTree>
    <p:extLst>
      <p:ext uri="{BB962C8B-B14F-4D97-AF65-F5344CB8AC3E}">
        <p14:creationId xmlns:p14="http://schemas.microsoft.com/office/powerpoint/2010/main" val="2454921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751088" y="665877"/>
            <a:ext cx="6848061" cy="5294331"/>
          </a:xfrm>
        </p:spPr>
        <p:txBody>
          <a:bodyPr>
            <a:noAutofit/>
          </a:bodyPr>
          <a:lstStyle/>
          <a:p>
            <a:pPr marL="0" indent="0" algn="ctr">
              <a:buNone/>
            </a:pPr>
            <a:r>
              <a:rPr lang="en-US" sz="5400" dirty="0">
                <a:solidFill>
                  <a:srgbClr val="C00000"/>
                </a:solidFill>
              </a:rPr>
              <a:t>This song is virtually unknown.  It is so soaked in humility and brutal honesty that it is hard to wrap up and present as a holiday present</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8431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751088" y="490330"/>
            <a:ext cx="6848061" cy="5367129"/>
          </a:xfrm>
        </p:spPr>
        <p:txBody>
          <a:bodyPr>
            <a:noAutofit/>
          </a:bodyPr>
          <a:lstStyle/>
          <a:p>
            <a:pPr marL="0" indent="0" algn="ctr">
              <a:buNone/>
            </a:pPr>
            <a:r>
              <a:rPr lang="en-US" sz="6600" dirty="0">
                <a:solidFill>
                  <a:srgbClr val="C00000"/>
                </a:solidFill>
              </a:rPr>
              <a:t>The 4th Song of the Christmas</a:t>
            </a:r>
          </a:p>
          <a:p>
            <a:pPr marL="0" indent="0" algn="ctr">
              <a:buNone/>
            </a:pPr>
            <a:endParaRPr lang="en-US" sz="6600" dirty="0">
              <a:solidFill>
                <a:srgbClr val="C00000"/>
              </a:solidFill>
            </a:endParaRPr>
          </a:p>
          <a:p>
            <a:pPr marL="0" indent="0" algn="ctr">
              <a:buNone/>
            </a:pPr>
            <a:r>
              <a:rPr lang="en-US" sz="8800" dirty="0">
                <a:solidFill>
                  <a:srgbClr val="C00000"/>
                </a:solidFill>
              </a:rPr>
              <a:t>Now Dismiss</a:t>
            </a:r>
          </a:p>
          <a:p>
            <a:pPr marL="0" indent="0" algn="ctr">
              <a:buNone/>
            </a:pPr>
            <a:r>
              <a:rPr lang="en-US" sz="8800" dirty="0">
                <a:solidFill>
                  <a:srgbClr val="C00000"/>
                </a:solidFill>
              </a:rPr>
              <a:t>Me!</a:t>
            </a: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757665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5465263"/>
          </a:xfrm>
        </p:spPr>
        <p:txBody>
          <a:bodyPr>
            <a:noAutofit/>
          </a:bodyPr>
          <a:lstStyle/>
          <a:p>
            <a:pPr marL="0" indent="0" algn="ctr">
              <a:buNone/>
            </a:pPr>
            <a:r>
              <a:rPr lang="en-US" sz="5400" b="1" dirty="0">
                <a:solidFill>
                  <a:srgbClr val="C00000"/>
                </a:solidFill>
              </a:rPr>
              <a:t>ENLISTED BY GOD</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Joseph and Mary obeying</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3" y="2901879"/>
            <a:ext cx="4016882"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#1</a:t>
            </a:r>
          </a:p>
        </p:txBody>
      </p:sp>
    </p:spTree>
    <p:extLst>
      <p:ext uri="{BB962C8B-B14F-4D97-AF65-F5344CB8AC3E}">
        <p14:creationId xmlns:p14="http://schemas.microsoft.com/office/powerpoint/2010/main" val="3349460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751088" y="813420"/>
            <a:ext cx="6848061" cy="4999245"/>
          </a:xfrm>
        </p:spPr>
        <p:txBody>
          <a:bodyPr>
            <a:noAutofit/>
          </a:bodyPr>
          <a:lstStyle/>
          <a:p>
            <a:pPr marL="0" indent="0">
              <a:buNone/>
            </a:pPr>
            <a:r>
              <a:rPr lang="en-US" sz="8000" dirty="0">
                <a:solidFill>
                  <a:srgbClr val="C00000"/>
                </a:solidFill>
              </a:rPr>
              <a:t>The FOUR greatest Christmas songs of all time?</a:t>
            </a: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2578176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5465263"/>
          </a:xfrm>
        </p:spPr>
        <p:txBody>
          <a:bodyPr>
            <a:noAutofit/>
          </a:bodyPr>
          <a:lstStyle/>
          <a:p>
            <a:pPr marL="0" indent="0" algn="ctr">
              <a:buNone/>
            </a:pPr>
            <a:r>
              <a:rPr lang="en-US" sz="5400" b="1" dirty="0">
                <a:solidFill>
                  <a:srgbClr val="C00000"/>
                </a:solidFill>
              </a:rPr>
              <a:t>ENLISTED BY GOD</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Joseph and Mary obeying</a:t>
            </a:r>
          </a:p>
          <a:p>
            <a:pPr marL="742950" indent="-742950">
              <a:buAutoNum type="arabicPeriod"/>
            </a:pPr>
            <a:r>
              <a:rPr lang="en-US" sz="4400" dirty="0">
                <a:solidFill>
                  <a:srgbClr val="C00000"/>
                </a:solidFill>
              </a:rPr>
              <a:t>Joseph and Mary offering</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3" y="2901879"/>
            <a:ext cx="4016882"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#1</a:t>
            </a:r>
          </a:p>
        </p:txBody>
      </p:sp>
    </p:spTree>
    <p:extLst>
      <p:ext uri="{BB962C8B-B14F-4D97-AF65-F5344CB8AC3E}">
        <p14:creationId xmlns:p14="http://schemas.microsoft.com/office/powerpoint/2010/main" val="36603654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5465263"/>
          </a:xfrm>
        </p:spPr>
        <p:txBody>
          <a:bodyPr>
            <a:noAutofit/>
          </a:bodyPr>
          <a:lstStyle/>
          <a:p>
            <a:pPr marL="0" indent="0" algn="ctr">
              <a:buNone/>
            </a:pPr>
            <a:r>
              <a:rPr lang="en-US" sz="5400" b="1" dirty="0">
                <a:solidFill>
                  <a:srgbClr val="C00000"/>
                </a:solidFill>
              </a:rPr>
              <a:t>ENLISTED BY GOD</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Joseph and Mary obeying</a:t>
            </a:r>
          </a:p>
          <a:p>
            <a:pPr marL="742950" indent="-742950">
              <a:buAutoNum type="arabicPeriod"/>
            </a:pPr>
            <a:r>
              <a:rPr lang="en-US" sz="4400" dirty="0">
                <a:solidFill>
                  <a:srgbClr val="C00000"/>
                </a:solidFill>
              </a:rPr>
              <a:t>Joseph and Mary offering</a:t>
            </a:r>
          </a:p>
          <a:p>
            <a:pPr marL="742950" indent="-742950">
              <a:buAutoNum type="arabicPeriod"/>
            </a:pPr>
            <a:r>
              <a:rPr lang="en-US" sz="4400" dirty="0">
                <a:solidFill>
                  <a:srgbClr val="C00000"/>
                </a:solidFill>
              </a:rPr>
              <a:t>Simeon righteous &amp; devout</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3" y="2901879"/>
            <a:ext cx="4016882"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#1</a:t>
            </a:r>
          </a:p>
        </p:txBody>
      </p:sp>
    </p:spTree>
    <p:extLst>
      <p:ext uri="{BB962C8B-B14F-4D97-AF65-F5344CB8AC3E}">
        <p14:creationId xmlns:p14="http://schemas.microsoft.com/office/powerpoint/2010/main" val="379711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5465263"/>
          </a:xfrm>
        </p:spPr>
        <p:txBody>
          <a:bodyPr>
            <a:noAutofit/>
          </a:bodyPr>
          <a:lstStyle/>
          <a:p>
            <a:pPr marL="0" indent="0" algn="ctr">
              <a:buNone/>
            </a:pPr>
            <a:r>
              <a:rPr lang="en-US" sz="5400" b="1" dirty="0">
                <a:solidFill>
                  <a:srgbClr val="C00000"/>
                </a:solidFill>
              </a:rPr>
              <a:t>ENTERING HIS PRESENCE</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Holy Spirit upon Mary</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#2</a:t>
            </a:r>
          </a:p>
        </p:txBody>
      </p:sp>
    </p:spTree>
    <p:extLst>
      <p:ext uri="{BB962C8B-B14F-4D97-AF65-F5344CB8AC3E}">
        <p14:creationId xmlns:p14="http://schemas.microsoft.com/office/powerpoint/2010/main" val="3886171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5465263"/>
          </a:xfrm>
        </p:spPr>
        <p:txBody>
          <a:bodyPr>
            <a:noAutofit/>
          </a:bodyPr>
          <a:lstStyle/>
          <a:p>
            <a:pPr marL="0" indent="0" algn="ctr">
              <a:buNone/>
            </a:pPr>
            <a:r>
              <a:rPr lang="en-US" sz="5400" b="1" dirty="0">
                <a:solidFill>
                  <a:srgbClr val="C00000"/>
                </a:solidFill>
              </a:rPr>
              <a:t>ENTERING HIS PRESENCE</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Holy Spirit upon Mary</a:t>
            </a:r>
          </a:p>
          <a:p>
            <a:pPr marL="742950" indent="-742950">
              <a:buAutoNum type="arabicPeriod"/>
            </a:pPr>
            <a:r>
              <a:rPr lang="en-US" sz="4400" dirty="0">
                <a:solidFill>
                  <a:srgbClr val="C00000"/>
                </a:solidFill>
              </a:rPr>
              <a:t>Holy Spirit upon Simeon</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#2</a:t>
            </a:r>
          </a:p>
        </p:txBody>
      </p:sp>
    </p:spTree>
    <p:extLst>
      <p:ext uri="{BB962C8B-B14F-4D97-AF65-F5344CB8AC3E}">
        <p14:creationId xmlns:p14="http://schemas.microsoft.com/office/powerpoint/2010/main" val="4155493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5465263"/>
          </a:xfrm>
        </p:spPr>
        <p:txBody>
          <a:bodyPr>
            <a:noAutofit/>
          </a:bodyPr>
          <a:lstStyle/>
          <a:p>
            <a:pPr marL="0" indent="0" algn="ctr">
              <a:buNone/>
            </a:pPr>
            <a:r>
              <a:rPr lang="en-US" sz="5400" b="1" dirty="0">
                <a:solidFill>
                  <a:srgbClr val="C00000"/>
                </a:solidFill>
              </a:rPr>
              <a:t>ENTERING HIS PRESENCE</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Holy Spirit upon Mary</a:t>
            </a:r>
          </a:p>
          <a:p>
            <a:pPr marL="742950" indent="-742950">
              <a:buAutoNum type="arabicPeriod"/>
            </a:pPr>
            <a:r>
              <a:rPr lang="en-US" sz="4400" dirty="0">
                <a:solidFill>
                  <a:srgbClr val="C00000"/>
                </a:solidFill>
              </a:rPr>
              <a:t>Holy Spirit upon Simeon</a:t>
            </a:r>
          </a:p>
          <a:p>
            <a:pPr marL="742950" indent="-742950">
              <a:buAutoNum type="arabicPeriod"/>
            </a:pPr>
            <a:r>
              <a:rPr lang="en-US" sz="4400" dirty="0">
                <a:solidFill>
                  <a:srgbClr val="C00000"/>
                </a:solidFill>
              </a:rPr>
              <a:t>Holy Spirit revealing God’s hidden plan</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#2</a:t>
            </a:r>
          </a:p>
        </p:txBody>
      </p:sp>
    </p:spTree>
    <p:extLst>
      <p:ext uri="{BB962C8B-B14F-4D97-AF65-F5344CB8AC3E}">
        <p14:creationId xmlns:p14="http://schemas.microsoft.com/office/powerpoint/2010/main" val="1925799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6151063"/>
          </a:xfrm>
        </p:spPr>
        <p:txBody>
          <a:bodyPr>
            <a:noAutofit/>
          </a:bodyPr>
          <a:lstStyle/>
          <a:p>
            <a:pPr marL="0" indent="0" algn="ctr">
              <a:buNone/>
            </a:pPr>
            <a:r>
              <a:rPr lang="en-US" sz="5400" b="1" dirty="0">
                <a:solidFill>
                  <a:srgbClr val="C00000"/>
                </a:solidFill>
              </a:rPr>
              <a:t>EXPERIENCING HIS GOODNESS</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Actually SEE the fulfillment</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#3</a:t>
            </a:r>
          </a:p>
        </p:txBody>
      </p:sp>
    </p:spTree>
    <p:extLst>
      <p:ext uri="{BB962C8B-B14F-4D97-AF65-F5344CB8AC3E}">
        <p14:creationId xmlns:p14="http://schemas.microsoft.com/office/powerpoint/2010/main" val="667251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6151063"/>
          </a:xfrm>
        </p:spPr>
        <p:txBody>
          <a:bodyPr>
            <a:noAutofit/>
          </a:bodyPr>
          <a:lstStyle/>
          <a:p>
            <a:pPr marL="0" indent="0" algn="ctr">
              <a:buNone/>
            </a:pPr>
            <a:r>
              <a:rPr lang="en-US" sz="5400" b="1" dirty="0">
                <a:solidFill>
                  <a:srgbClr val="C00000"/>
                </a:solidFill>
              </a:rPr>
              <a:t>EXPERIENCING HIS GOODNESS</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Actually SEE the fulfillment</a:t>
            </a:r>
          </a:p>
          <a:p>
            <a:pPr marL="742950" indent="-742950">
              <a:buAutoNum type="arabicPeriod"/>
            </a:pPr>
            <a:r>
              <a:rPr lang="en-US" sz="4400" dirty="0">
                <a:solidFill>
                  <a:srgbClr val="C00000"/>
                </a:solidFill>
              </a:rPr>
              <a:t>Actually SEE his preparations</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#3</a:t>
            </a:r>
          </a:p>
        </p:txBody>
      </p:sp>
    </p:spTree>
    <p:extLst>
      <p:ext uri="{BB962C8B-B14F-4D97-AF65-F5344CB8AC3E}">
        <p14:creationId xmlns:p14="http://schemas.microsoft.com/office/powerpoint/2010/main" val="3570410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6151063"/>
          </a:xfrm>
        </p:spPr>
        <p:txBody>
          <a:bodyPr>
            <a:noAutofit/>
          </a:bodyPr>
          <a:lstStyle/>
          <a:p>
            <a:pPr marL="0" indent="0" algn="ctr">
              <a:buNone/>
            </a:pPr>
            <a:r>
              <a:rPr lang="en-US" sz="5400" b="1" dirty="0">
                <a:solidFill>
                  <a:srgbClr val="C00000"/>
                </a:solidFill>
              </a:rPr>
              <a:t>EXPERIENCING HIS GOODNESS</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Actually SEE the fulfillment</a:t>
            </a:r>
          </a:p>
          <a:p>
            <a:pPr marL="742950" indent="-742950">
              <a:buAutoNum type="arabicPeriod"/>
            </a:pPr>
            <a:r>
              <a:rPr lang="en-US" sz="4400" dirty="0">
                <a:solidFill>
                  <a:srgbClr val="C00000"/>
                </a:solidFill>
              </a:rPr>
              <a:t>Actually SEE his preparations</a:t>
            </a:r>
          </a:p>
          <a:p>
            <a:pPr marL="742950" indent="-742950">
              <a:buAutoNum type="arabicPeriod"/>
            </a:pPr>
            <a:r>
              <a:rPr lang="en-US" sz="4400" dirty="0">
                <a:solidFill>
                  <a:srgbClr val="C00000"/>
                </a:solidFill>
              </a:rPr>
              <a:t>Light for revelation to the Gentiles</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#3</a:t>
            </a:r>
          </a:p>
        </p:txBody>
      </p:sp>
    </p:spTree>
    <p:extLst>
      <p:ext uri="{BB962C8B-B14F-4D97-AF65-F5344CB8AC3E}">
        <p14:creationId xmlns:p14="http://schemas.microsoft.com/office/powerpoint/2010/main" val="21697852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6151063"/>
          </a:xfrm>
        </p:spPr>
        <p:txBody>
          <a:bodyPr>
            <a:noAutofit/>
          </a:bodyPr>
          <a:lstStyle/>
          <a:p>
            <a:pPr marL="0" indent="0" algn="ctr">
              <a:buNone/>
            </a:pPr>
            <a:r>
              <a:rPr lang="en-US" sz="5400" b="1" dirty="0">
                <a:solidFill>
                  <a:srgbClr val="C00000"/>
                </a:solidFill>
              </a:rPr>
              <a:t>EXPERIENCING HIS GOODNESS</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Actually SEE the fulfillment</a:t>
            </a:r>
          </a:p>
          <a:p>
            <a:pPr marL="742950" indent="-742950">
              <a:buAutoNum type="arabicPeriod"/>
            </a:pPr>
            <a:r>
              <a:rPr lang="en-US" sz="4400" dirty="0">
                <a:solidFill>
                  <a:srgbClr val="C00000"/>
                </a:solidFill>
              </a:rPr>
              <a:t>Actually SEE his preparations</a:t>
            </a:r>
          </a:p>
          <a:p>
            <a:pPr marL="742950" indent="-742950">
              <a:buAutoNum type="arabicPeriod"/>
            </a:pPr>
            <a:r>
              <a:rPr lang="en-US" sz="4400" dirty="0">
                <a:solidFill>
                  <a:srgbClr val="C00000"/>
                </a:solidFill>
              </a:rPr>
              <a:t>Light for revelation to the Gentiles</a:t>
            </a:r>
          </a:p>
          <a:p>
            <a:pPr marL="742950" indent="-742950">
              <a:buAutoNum type="arabicPeriod"/>
            </a:pPr>
            <a:r>
              <a:rPr lang="en-US" sz="4400" dirty="0">
                <a:solidFill>
                  <a:srgbClr val="C00000"/>
                </a:solidFill>
              </a:rPr>
              <a:t>Glory of your people Israel</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#3</a:t>
            </a:r>
          </a:p>
        </p:txBody>
      </p:sp>
    </p:spTree>
    <p:extLst>
      <p:ext uri="{BB962C8B-B14F-4D97-AF65-F5344CB8AC3E}">
        <p14:creationId xmlns:p14="http://schemas.microsoft.com/office/powerpoint/2010/main" val="3984633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6151063"/>
          </a:xfrm>
        </p:spPr>
        <p:txBody>
          <a:bodyPr>
            <a:noAutofit/>
          </a:bodyPr>
          <a:lstStyle/>
          <a:p>
            <a:pPr marL="0" indent="0" algn="ctr">
              <a:buNone/>
            </a:pPr>
            <a:r>
              <a:rPr lang="en-US" sz="5400" b="1" dirty="0">
                <a:solidFill>
                  <a:srgbClr val="C00000"/>
                </a:solidFill>
              </a:rPr>
              <a:t>EXPRESSING REALITY</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All rise and fall on this gift</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#4</a:t>
            </a:r>
          </a:p>
        </p:txBody>
      </p:sp>
    </p:spTree>
    <p:extLst>
      <p:ext uri="{BB962C8B-B14F-4D97-AF65-F5344CB8AC3E}">
        <p14:creationId xmlns:p14="http://schemas.microsoft.com/office/powerpoint/2010/main" val="1547644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391623" y="578987"/>
            <a:ext cx="7654605" cy="6153117"/>
          </a:xfrm>
        </p:spPr>
        <p:txBody>
          <a:bodyPr>
            <a:noAutofit/>
          </a:bodyPr>
          <a:lstStyle/>
          <a:p>
            <a:pPr marL="0" indent="0">
              <a:buNone/>
            </a:pPr>
            <a:r>
              <a:rPr lang="en-US" sz="4800" dirty="0">
                <a:solidFill>
                  <a:srgbClr val="C00000"/>
                </a:solidFill>
              </a:rPr>
              <a:t>So far we have discovered the songs by a Levitical priest, a teenage mother to be, &amp; an angelic warrior</a:t>
            </a:r>
          </a:p>
          <a:p>
            <a:pPr marL="0" indent="0">
              <a:buNone/>
            </a:pPr>
            <a:endParaRPr lang="en-US" sz="5400" dirty="0">
              <a:solidFill>
                <a:srgbClr val="C00000"/>
              </a:solidFill>
            </a:endParaRPr>
          </a:p>
          <a:p>
            <a:pPr marL="0" indent="0" algn="ctr">
              <a:buNone/>
            </a:pPr>
            <a:r>
              <a:rPr lang="en-US" sz="5400" dirty="0">
                <a:solidFill>
                  <a:srgbClr val="C00000"/>
                </a:solidFill>
              </a:rPr>
              <a:t>“BENEDICTUS” - BLESSED</a:t>
            </a:r>
          </a:p>
          <a:p>
            <a:pPr marL="0" indent="0" algn="ctr">
              <a:buNone/>
            </a:pPr>
            <a:r>
              <a:rPr lang="en-US" sz="5400" dirty="0">
                <a:solidFill>
                  <a:srgbClr val="C00000"/>
                </a:solidFill>
              </a:rPr>
              <a:t>“MAGNIFICAT”–MAGNIFY</a:t>
            </a:r>
          </a:p>
          <a:p>
            <a:pPr marL="0" indent="0" algn="ctr">
              <a:buNone/>
            </a:pPr>
            <a:r>
              <a:rPr lang="en-US" sz="5400" dirty="0">
                <a:solidFill>
                  <a:srgbClr val="C00000"/>
                </a:solidFill>
              </a:rPr>
              <a:t>“EXCELSIS” - HIGHEST</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11970338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6151063"/>
          </a:xfrm>
        </p:spPr>
        <p:txBody>
          <a:bodyPr>
            <a:noAutofit/>
          </a:bodyPr>
          <a:lstStyle/>
          <a:p>
            <a:pPr marL="0" indent="0" algn="ctr">
              <a:buNone/>
            </a:pPr>
            <a:r>
              <a:rPr lang="en-US" sz="5400" b="1" dirty="0">
                <a:solidFill>
                  <a:srgbClr val="C00000"/>
                </a:solidFill>
              </a:rPr>
              <a:t>EXPRESSING REALITY</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All rise and fall on this gift</a:t>
            </a:r>
          </a:p>
          <a:p>
            <a:pPr marL="742950" indent="-742950">
              <a:buAutoNum type="arabicPeriod"/>
            </a:pPr>
            <a:r>
              <a:rPr lang="en-US" sz="4400" dirty="0">
                <a:solidFill>
                  <a:srgbClr val="C00000"/>
                </a:solidFill>
              </a:rPr>
              <a:t>The thoughts of the heart are revealed by this gift</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#4</a:t>
            </a:r>
          </a:p>
        </p:txBody>
      </p:sp>
    </p:spTree>
    <p:extLst>
      <p:ext uri="{BB962C8B-B14F-4D97-AF65-F5344CB8AC3E}">
        <p14:creationId xmlns:p14="http://schemas.microsoft.com/office/powerpoint/2010/main" val="26456353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6151063"/>
          </a:xfrm>
        </p:spPr>
        <p:txBody>
          <a:bodyPr>
            <a:noAutofit/>
          </a:bodyPr>
          <a:lstStyle/>
          <a:p>
            <a:pPr marL="0" indent="0" algn="ctr">
              <a:buNone/>
            </a:pPr>
            <a:r>
              <a:rPr lang="en-US" sz="5400" b="1" dirty="0">
                <a:solidFill>
                  <a:srgbClr val="C00000"/>
                </a:solidFill>
              </a:rPr>
              <a:t>EXPRESSING REALITY</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All rise and fall on this gift</a:t>
            </a:r>
          </a:p>
          <a:p>
            <a:pPr marL="742950" indent="-742950">
              <a:buAutoNum type="arabicPeriod"/>
            </a:pPr>
            <a:r>
              <a:rPr lang="en-US" sz="4400" dirty="0">
                <a:solidFill>
                  <a:srgbClr val="C00000"/>
                </a:solidFill>
              </a:rPr>
              <a:t>The thoughts of the heart are revealed by this gift</a:t>
            </a:r>
          </a:p>
          <a:p>
            <a:pPr marL="742950" indent="-742950">
              <a:buAutoNum type="arabicPeriod"/>
            </a:pPr>
            <a:r>
              <a:rPr lang="en-US" sz="4400" dirty="0">
                <a:solidFill>
                  <a:srgbClr val="C00000"/>
                </a:solidFill>
              </a:rPr>
              <a:t>None are exempt from the implications of this gift</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72" y="2882174"/>
            <a:ext cx="401688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DISMISS ME #4</a:t>
            </a:r>
          </a:p>
        </p:txBody>
      </p:sp>
    </p:spTree>
    <p:extLst>
      <p:ext uri="{BB962C8B-B14F-4D97-AF65-F5344CB8AC3E}">
        <p14:creationId xmlns:p14="http://schemas.microsoft.com/office/powerpoint/2010/main" val="3620683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161180" y="262989"/>
            <a:ext cx="7765776" cy="5465263"/>
          </a:xfrm>
        </p:spPr>
        <p:txBody>
          <a:bodyPr>
            <a:noAutofit/>
          </a:bodyPr>
          <a:lstStyle/>
          <a:p>
            <a:pPr marL="0" indent="0" algn="ctr">
              <a:buNone/>
            </a:pPr>
            <a:r>
              <a:rPr lang="en-US" sz="5400" b="1" dirty="0">
                <a:solidFill>
                  <a:srgbClr val="C00000"/>
                </a:solidFill>
              </a:rPr>
              <a:t>HOW DO YOU RESPOND</a:t>
            </a:r>
          </a:p>
          <a:p>
            <a:pPr marL="0" indent="0" algn="ctr">
              <a:buNone/>
            </a:pPr>
            <a:endParaRPr lang="en-US" sz="5400" dirty="0">
              <a:solidFill>
                <a:srgbClr val="C00000"/>
              </a:solidFill>
            </a:endParaRPr>
          </a:p>
          <a:p>
            <a:pPr marL="742950" indent="-742950">
              <a:buAutoNum type="arabicPeriod"/>
            </a:pPr>
            <a:r>
              <a:rPr lang="en-US" sz="4400" dirty="0">
                <a:solidFill>
                  <a:srgbClr val="C00000"/>
                </a:solidFill>
              </a:rPr>
              <a:t>To the call</a:t>
            </a:r>
          </a:p>
          <a:p>
            <a:pPr marL="742950" indent="-742950">
              <a:buAutoNum type="arabicPeriod"/>
            </a:pPr>
            <a:r>
              <a:rPr lang="en-US" sz="4400" dirty="0">
                <a:solidFill>
                  <a:srgbClr val="C00000"/>
                </a:solidFill>
              </a:rPr>
              <a:t>To the presence</a:t>
            </a:r>
          </a:p>
          <a:p>
            <a:pPr marL="742950" indent="-742950">
              <a:buAutoNum type="arabicPeriod"/>
            </a:pPr>
            <a:r>
              <a:rPr lang="en-US" sz="4400" dirty="0">
                <a:solidFill>
                  <a:srgbClr val="C00000"/>
                </a:solidFill>
              </a:rPr>
              <a:t>To the goodness</a:t>
            </a:r>
          </a:p>
          <a:p>
            <a:pPr marL="742950" indent="-742950">
              <a:buAutoNum type="arabicPeriod"/>
            </a:pPr>
            <a:r>
              <a:rPr lang="en-US" sz="4400" dirty="0">
                <a:solidFill>
                  <a:srgbClr val="C00000"/>
                </a:solidFill>
              </a:rPr>
              <a:t>To the reality</a:t>
            </a:r>
          </a:p>
          <a:p>
            <a:pPr marL="0" indent="0" algn="ctr">
              <a:buNone/>
            </a:pPr>
            <a:endParaRPr lang="en-US" sz="54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solidFill>
                  <a:schemeClr val="bg1"/>
                </a:solidFill>
                <a:latin typeface="+mn-lt"/>
              </a:rPr>
              <a:t>CONCLUSION</a:t>
            </a:r>
          </a:p>
        </p:txBody>
      </p:sp>
    </p:spTree>
    <p:extLst>
      <p:ext uri="{BB962C8B-B14F-4D97-AF65-F5344CB8AC3E}">
        <p14:creationId xmlns:p14="http://schemas.microsoft.com/office/powerpoint/2010/main" val="64372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751088" y="813420"/>
            <a:ext cx="7136112" cy="4999245"/>
          </a:xfrm>
        </p:spPr>
        <p:txBody>
          <a:bodyPr>
            <a:noAutofit/>
          </a:bodyPr>
          <a:lstStyle/>
          <a:p>
            <a:pPr marL="0" indent="0" algn="ctr">
              <a:buNone/>
            </a:pPr>
            <a:r>
              <a:rPr lang="en-US" sz="4800" dirty="0">
                <a:solidFill>
                  <a:srgbClr val="C00000"/>
                </a:solidFill>
              </a:rPr>
              <a:t>TOP FOUR IN SAUDI ARABIA</a:t>
            </a:r>
            <a:endParaRPr lang="en-US" sz="6000" dirty="0">
              <a:solidFill>
                <a:srgbClr val="C00000"/>
              </a:solidFill>
            </a:endParaRPr>
          </a:p>
          <a:p>
            <a:pPr marL="0" indent="0" algn="ctr">
              <a:buNone/>
            </a:pPr>
            <a:endParaRPr lang="en-US" sz="3600" dirty="0">
              <a:solidFill>
                <a:srgbClr val="C00000"/>
              </a:solidFill>
            </a:endParaRPr>
          </a:p>
          <a:p>
            <a:pPr marL="0" indent="0">
              <a:buNone/>
            </a:pPr>
            <a:r>
              <a:rPr lang="en-US" sz="3600" dirty="0">
                <a:solidFill>
                  <a:srgbClr val="C00000"/>
                </a:solidFill>
              </a:rPr>
              <a:t>4.  </a:t>
            </a:r>
          </a:p>
          <a:p>
            <a:pPr marL="0" indent="0">
              <a:buNone/>
            </a:pPr>
            <a:r>
              <a:rPr lang="en-US" sz="3600" dirty="0">
                <a:solidFill>
                  <a:srgbClr val="C00000"/>
                </a:solidFill>
              </a:rPr>
              <a:t>3.</a:t>
            </a:r>
          </a:p>
          <a:p>
            <a:pPr marL="0" indent="0">
              <a:buNone/>
            </a:pPr>
            <a:r>
              <a:rPr lang="en-US" sz="3600" dirty="0">
                <a:solidFill>
                  <a:srgbClr val="C00000"/>
                </a:solidFill>
              </a:rPr>
              <a:t>2.</a:t>
            </a:r>
          </a:p>
          <a:p>
            <a:pPr marL="0" indent="0">
              <a:buNone/>
            </a:pPr>
            <a:r>
              <a:rPr lang="en-US" sz="3600" dirty="0">
                <a:solidFill>
                  <a:srgbClr val="C00000"/>
                </a:solidFill>
              </a:rPr>
              <a:t>1.</a:t>
            </a:r>
          </a:p>
          <a:p>
            <a:pPr marL="0" indent="0">
              <a:buNone/>
            </a:pPr>
            <a:endParaRPr lang="en-US" sz="60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1110271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751088" y="813420"/>
            <a:ext cx="7136112" cy="4999245"/>
          </a:xfrm>
        </p:spPr>
        <p:txBody>
          <a:bodyPr>
            <a:noAutofit/>
          </a:bodyPr>
          <a:lstStyle/>
          <a:p>
            <a:pPr marL="0" indent="0" algn="ctr">
              <a:buNone/>
            </a:pPr>
            <a:r>
              <a:rPr lang="en-US" sz="4800" dirty="0">
                <a:solidFill>
                  <a:srgbClr val="C00000"/>
                </a:solidFill>
              </a:rPr>
              <a:t>TOP FOUR IN ISRAEL</a:t>
            </a:r>
            <a:endParaRPr lang="en-US" sz="6000" dirty="0">
              <a:solidFill>
                <a:srgbClr val="C00000"/>
              </a:solidFill>
            </a:endParaRPr>
          </a:p>
          <a:p>
            <a:pPr marL="0" indent="0" algn="ctr">
              <a:buNone/>
            </a:pPr>
            <a:endParaRPr lang="en-US" sz="3600" dirty="0">
              <a:solidFill>
                <a:srgbClr val="C00000"/>
              </a:solidFill>
            </a:endParaRPr>
          </a:p>
          <a:p>
            <a:pPr marL="0" indent="0">
              <a:buNone/>
            </a:pPr>
            <a:r>
              <a:rPr lang="en-US" sz="3600" dirty="0">
                <a:solidFill>
                  <a:srgbClr val="C00000"/>
                </a:solidFill>
              </a:rPr>
              <a:t>4.  </a:t>
            </a:r>
          </a:p>
          <a:p>
            <a:pPr marL="0" indent="0">
              <a:buNone/>
            </a:pPr>
            <a:r>
              <a:rPr lang="en-US" sz="3600" dirty="0">
                <a:solidFill>
                  <a:srgbClr val="C00000"/>
                </a:solidFill>
              </a:rPr>
              <a:t>3.</a:t>
            </a:r>
          </a:p>
          <a:p>
            <a:pPr marL="0" indent="0">
              <a:buNone/>
            </a:pPr>
            <a:r>
              <a:rPr lang="en-US" sz="3600" dirty="0">
                <a:solidFill>
                  <a:srgbClr val="C00000"/>
                </a:solidFill>
              </a:rPr>
              <a:t>2.</a:t>
            </a:r>
          </a:p>
          <a:p>
            <a:pPr marL="0" indent="0">
              <a:buNone/>
            </a:pPr>
            <a:r>
              <a:rPr lang="en-US" sz="3600" dirty="0">
                <a:solidFill>
                  <a:srgbClr val="C00000"/>
                </a:solidFill>
              </a:rPr>
              <a:t>1.</a:t>
            </a:r>
          </a:p>
          <a:p>
            <a:pPr marL="0" indent="0">
              <a:buNone/>
            </a:pPr>
            <a:endParaRPr lang="en-US" sz="60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3388883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267200" y="813420"/>
            <a:ext cx="7779028" cy="4999245"/>
          </a:xfrm>
        </p:spPr>
        <p:txBody>
          <a:bodyPr>
            <a:noAutofit/>
          </a:bodyPr>
          <a:lstStyle/>
          <a:p>
            <a:pPr marL="0" indent="0" algn="ctr">
              <a:buNone/>
            </a:pPr>
            <a:r>
              <a:rPr lang="en-US" sz="5400" dirty="0">
                <a:solidFill>
                  <a:srgbClr val="C00000"/>
                </a:solidFill>
              </a:rPr>
              <a:t>TOP FOUR DOWNLOADS</a:t>
            </a:r>
            <a:endParaRPr lang="en-US" sz="6600" dirty="0">
              <a:solidFill>
                <a:srgbClr val="C00000"/>
              </a:solidFill>
            </a:endParaRPr>
          </a:p>
          <a:p>
            <a:pPr marL="457200" lvl="1" indent="0">
              <a:buNone/>
            </a:pPr>
            <a:endParaRPr lang="en-US" sz="3600" dirty="0">
              <a:solidFill>
                <a:srgbClr val="C00000"/>
              </a:solidFill>
            </a:endParaRPr>
          </a:p>
          <a:p>
            <a:pPr marL="742950" indent="-742950">
              <a:buAutoNum type="arabicPeriod" startAt="4"/>
            </a:pPr>
            <a:r>
              <a:rPr lang="en-US" sz="3600" dirty="0">
                <a:solidFill>
                  <a:srgbClr val="C00000"/>
                </a:solidFill>
              </a:rPr>
              <a:t>Christmas Canon – TSO</a:t>
            </a:r>
          </a:p>
          <a:p>
            <a:pPr marL="0" indent="0">
              <a:buNone/>
            </a:pPr>
            <a:r>
              <a:rPr lang="en-US" sz="3600" dirty="0">
                <a:solidFill>
                  <a:srgbClr val="C00000"/>
                </a:solidFill>
              </a:rPr>
              <a:t>	</a:t>
            </a:r>
          </a:p>
          <a:p>
            <a:pPr marL="0" indent="0">
              <a:buNone/>
            </a:pPr>
            <a:endParaRPr lang="en-US" sz="60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3962741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267200" y="813420"/>
            <a:ext cx="7779028" cy="4999245"/>
          </a:xfrm>
        </p:spPr>
        <p:txBody>
          <a:bodyPr>
            <a:noAutofit/>
          </a:bodyPr>
          <a:lstStyle/>
          <a:p>
            <a:pPr marL="0" indent="0" algn="ctr">
              <a:buNone/>
            </a:pPr>
            <a:r>
              <a:rPr lang="en-US" sz="5400" dirty="0">
                <a:solidFill>
                  <a:srgbClr val="C00000"/>
                </a:solidFill>
              </a:rPr>
              <a:t>TOP FOUR DOWNLOADS</a:t>
            </a:r>
            <a:endParaRPr lang="en-US" sz="6600" dirty="0">
              <a:solidFill>
                <a:srgbClr val="C00000"/>
              </a:solidFill>
            </a:endParaRPr>
          </a:p>
          <a:p>
            <a:pPr marL="457200" lvl="1" indent="0">
              <a:buNone/>
            </a:pPr>
            <a:endParaRPr lang="en-US" sz="3600" dirty="0">
              <a:solidFill>
                <a:srgbClr val="C00000"/>
              </a:solidFill>
            </a:endParaRPr>
          </a:p>
          <a:p>
            <a:pPr marL="742950" indent="-742950">
              <a:buAutoNum type="arabicPeriod" startAt="4"/>
            </a:pPr>
            <a:r>
              <a:rPr lang="en-US" sz="3600" dirty="0">
                <a:solidFill>
                  <a:srgbClr val="C00000"/>
                </a:solidFill>
              </a:rPr>
              <a:t>Christmas Canon – TSO</a:t>
            </a:r>
          </a:p>
          <a:p>
            <a:pPr marL="742950" indent="-742950">
              <a:buAutoNum type="arabicPeriod" startAt="3"/>
            </a:pPr>
            <a:r>
              <a:rPr lang="en-US" sz="3600" dirty="0">
                <a:solidFill>
                  <a:srgbClr val="C00000"/>
                </a:solidFill>
              </a:rPr>
              <a:t>Christmas Eve/</a:t>
            </a:r>
            <a:r>
              <a:rPr lang="en-US" sz="3600" dirty="0" err="1">
                <a:solidFill>
                  <a:srgbClr val="C00000"/>
                </a:solidFill>
              </a:rPr>
              <a:t>Serajevo</a:t>
            </a:r>
            <a:r>
              <a:rPr lang="en-US" sz="3600" dirty="0">
                <a:solidFill>
                  <a:srgbClr val="C00000"/>
                </a:solidFill>
              </a:rPr>
              <a:t> – TSO</a:t>
            </a:r>
          </a:p>
          <a:p>
            <a:pPr marL="0" indent="0">
              <a:buNone/>
            </a:pPr>
            <a:r>
              <a:rPr lang="en-US" sz="3600" dirty="0">
                <a:solidFill>
                  <a:srgbClr val="C00000"/>
                </a:solidFill>
              </a:rPr>
              <a:t>	</a:t>
            </a:r>
          </a:p>
          <a:p>
            <a:pPr marL="0" indent="0">
              <a:buNone/>
            </a:pPr>
            <a:endParaRPr lang="en-US" sz="60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365551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267200" y="813420"/>
            <a:ext cx="7779028" cy="4999245"/>
          </a:xfrm>
        </p:spPr>
        <p:txBody>
          <a:bodyPr>
            <a:noAutofit/>
          </a:bodyPr>
          <a:lstStyle/>
          <a:p>
            <a:pPr marL="0" indent="0" algn="ctr">
              <a:buNone/>
            </a:pPr>
            <a:r>
              <a:rPr lang="en-US" sz="5400" dirty="0">
                <a:solidFill>
                  <a:srgbClr val="C00000"/>
                </a:solidFill>
              </a:rPr>
              <a:t>TOP FOUR DOWNLOADS</a:t>
            </a:r>
            <a:endParaRPr lang="en-US" sz="6600" dirty="0">
              <a:solidFill>
                <a:srgbClr val="C00000"/>
              </a:solidFill>
            </a:endParaRPr>
          </a:p>
          <a:p>
            <a:pPr marL="457200" lvl="1" indent="0">
              <a:buNone/>
            </a:pPr>
            <a:endParaRPr lang="en-US" sz="3600" dirty="0">
              <a:solidFill>
                <a:srgbClr val="C00000"/>
              </a:solidFill>
            </a:endParaRPr>
          </a:p>
          <a:p>
            <a:pPr marL="742950" indent="-742950">
              <a:buAutoNum type="arabicPeriod" startAt="4"/>
            </a:pPr>
            <a:r>
              <a:rPr lang="en-US" sz="3600" dirty="0">
                <a:solidFill>
                  <a:srgbClr val="C00000"/>
                </a:solidFill>
              </a:rPr>
              <a:t>Christmas Canon – TSO</a:t>
            </a:r>
          </a:p>
          <a:p>
            <a:pPr marL="742950" indent="-742950">
              <a:buAutoNum type="arabicPeriod" startAt="3"/>
            </a:pPr>
            <a:r>
              <a:rPr lang="en-US" sz="3600" dirty="0">
                <a:solidFill>
                  <a:srgbClr val="C00000"/>
                </a:solidFill>
              </a:rPr>
              <a:t>Christmas Eve/</a:t>
            </a:r>
            <a:r>
              <a:rPr lang="en-US" sz="3600" dirty="0" err="1">
                <a:solidFill>
                  <a:srgbClr val="C00000"/>
                </a:solidFill>
              </a:rPr>
              <a:t>Serajevo</a:t>
            </a:r>
            <a:r>
              <a:rPr lang="en-US" sz="3600" dirty="0">
                <a:solidFill>
                  <a:srgbClr val="C00000"/>
                </a:solidFill>
              </a:rPr>
              <a:t> – TSO</a:t>
            </a:r>
          </a:p>
          <a:p>
            <a:pPr marL="0" indent="0">
              <a:buNone/>
            </a:pPr>
            <a:r>
              <a:rPr lang="en-US" sz="3200" dirty="0">
                <a:solidFill>
                  <a:srgbClr val="C00000"/>
                </a:solidFill>
              </a:rPr>
              <a:t>2.	Mistletoe – Justin Bieber</a:t>
            </a:r>
          </a:p>
          <a:p>
            <a:pPr marL="0" indent="0">
              <a:buNone/>
            </a:pPr>
            <a:r>
              <a:rPr lang="en-US" sz="3600" dirty="0">
                <a:solidFill>
                  <a:srgbClr val="C00000"/>
                </a:solidFill>
              </a:rPr>
              <a:t>	</a:t>
            </a:r>
          </a:p>
          <a:p>
            <a:pPr marL="0" indent="0">
              <a:buNone/>
            </a:pPr>
            <a:endParaRPr lang="en-US" sz="60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143272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A862C14-E737-4B2B-A919-50A1FFC4C5CF}"/>
              </a:ext>
            </a:extLst>
          </p:cNvPr>
          <p:cNvSpPr/>
          <p:nvPr/>
        </p:nvSpPr>
        <p:spPr>
          <a:xfrm>
            <a:off x="0" y="3313043"/>
            <a:ext cx="4015409" cy="1060174"/>
          </a:xfrm>
          <a:prstGeom prst="rect">
            <a:avLst/>
          </a:prstGeom>
          <a:solidFill>
            <a:srgbClr val="BEAD75"/>
          </a:solidFill>
          <a:ln>
            <a:solidFill>
              <a:srgbClr val="BEAD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5F5F594-54EF-46E8-9006-949669D25850}"/>
              </a:ext>
            </a:extLst>
          </p:cNvPr>
          <p:cNvSpPr/>
          <p:nvPr/>
        </p:nvSpPr>
        <p:spPr>
          <a:xfrm>
            <a:off x="0" y="0"/>
            <a:ext cx="4015409" cy="3313043"/>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0B2CEEB-3FD2-46A0-95A3-628D6664366F}"/>
              </a:ext>
            </a:extLst>
          </p:cNvPr>
          <p:cNvPicPr>
            <a:picLocks noChangeAspect="1"/>
          </p:cNvPicPr>
          <p:nvPr/>
        </p:nvPicPr>
        <p:blipFill>
          <a:blip r:embed="rId2"/>
          <a:stretch>
            <a:fillRect/>
          </a:stretch>
        </p:blipFill>
        <p:spPr>
          <a:xfrm>
            <a:off x="1" y="4598504"/>
            <a:ext cx="4016882" cy="2259496"/>
          </a:xfrm>
          <a:prstGeom prst="rect">
            <a:avLst/>
          </a:prstGeom>
        </p:spPr>
      </p:pic>
      <p:sp>
        <p:nvSpPr>
          <p:cNvPr id="2" name="Title 1">
            <a:extLst>
              <a:ext uri="{FF2B5EF4-FFF2-40B4-BE49-F238E27FC236}">
                <a16:creationId xmlns:a16="http://schemas.microsoft.com/office/drawing/2014/main" id="{76E5D750-4AD6-46DA-A519-691FEF854DA0}"/>
              </a:ext>
            </a:extLst>
          </p:cNvPr>
          <p:cNvSpPr>
            <a:spLocks noGrp="1"/>
          </p:cNvSpPr>
          <p:nvPr>
            <p:ph type="title"/>
          </p:nvPr>
        </p:nvSpPr>
        <p:spPr>
          <a:xfrm>
            <a:off x="1" y="695565"/>
            <a:ext cx="4015408" cy="1921911"/>
          </a:xfrm>
        </p:spPr>
        <p:txBody>
          <a:bodyPr>
            <a:normAutofit/>
          </a:bodyPr>
          <a:lstStyle/>
          <a:p>
            <a:pPr algn="ctr"/>
            <a:r>
              <a:rPr lang="en-US" sz="7200" dirty="0" err="1">
                <a:solidFill>
                  <a:schemeClr val="bg1"/>
                </a:solidFill>
                <a:latin typeface="Beyond Wonderland" panose="02000000000000000000" pitchFamily="2" charset="0"/>
              </a:rPr>
              <a:t>Dimmitis</a:t>
            </a:r>
            <a:endParaRPr lang="en-US" sz="7200" dirty="0">
              <a:solidFill>
                <a:schemeClr val="bg1"/>
              </a:solidFill>
              <a:latin typeface="Beyond Wonderland" panose="02000000000000000000" pitchFamily="2" charset="0"/>
            </a:endParaRPr>
          </a:p>
        </p:txBody>
      </p:sp>
      <p:sp>
        <p:nvSpPr>
          <p:cNvPr id="3" name="Content Placeholder 2">
            <a:extLst>
              <a:ext uri="{FF2B5EF4-FFF2-40B4-BE49-F238E27FC236}">
                <a16:creationId xmlns:a16="http://schemas.microsoft.com/office/drawing/2014/main" id="{12396472-5862-4415-A75A-D97072016A50}"/>
              </a:ext>
            </a:extLst>
          </p:cNvPr>
          <p:cNvSpPr>
            <a:spLocks noGrp="1"/>
          </p:cNvSpPr>
          <p:nvPr>
            <p:ph idx="1"/>
          </p:nvPr>
        </p:nvSpPr>
        <p:spPr>
          <a:xfrm>
            <a:off x="4267200" y="813420"/>
            <a:ext cx="7779028" cy="4999245"/>
          </a:xfrm>
        </p:spPr>
        <p:txBody>
          <a:bodyPr>
            <a:noAutofit/>
          </a:bodyPr>
          <a:lstStyle/>
          <a:p>
            <a:pPr marL="0" indent="0" algn="ctr">
              <a:buNone/>
            </a:pPr>
            <a:r>
              <a:rPr lang="en-US" sz="5400" dirty="0">
                <a:solidFill>
                  <a:srgbClr val="C00000"/>
                </a:solidFill>
              </a:rPr>
              <a:t>TOP FOUR DOWNLOADS</a:t>
            </a:r>
            <a:endParaRPr lang="en-US" sz="6600" dirty="0">
              <a:solidFill>
                <a:srgbClr val="C00000"/>
              </a:solidFill>
            </a:endParaRPr>
          </a:p>
          <a:p>
            <a:pPr marL="457200" lvl="1" indent="0">
              <a:buNone/>
            </a:pPr>
            <a:endParaRPr lang="en-US" sz="3600" dirty="0">
              <a:solidFill>
                <a:srgbClr val="C00000"/>
              </a:solidFill>
            </a:endParaRPr>
          </a:p>
          <a:p>
            <a:pPr marL="742950" indent="-742950">
              <a:buAutoNum type="arabicPeriod" startAt="4"/>
            </a:pPr>
            <a:r>
              <a:rPr lang="en-US" sz="3600" dirty="0">
                <a:solidFill>
                  <a:srgbClr val="C00000"/>
                </a:solidFill>
              </a:rPr>
              <a:t>Christmas Canon – TSO</a:t>
            </a:r>
          </a:p>
          <a:p>
            <a:pPr marL="742950" indent="-742950">
              <a:buAutoNum type="arabicPeriod" startAt="3"/>
            </a:pPr>
            <a:r>
              <a:rPr lang="en-US" sz="3600" dirty="0">
                <a:solidFill>
                  <a:srgbClr val="C00000"/>
                </a:solidFill>
              </a:rPr>
              <a:t>Christmas Eve/</a:t>
            </a:r>
            <a:r>
              <a:rPr lang="en-US" sz="3600" dirty="0" err="1">
                <a:solidFill>
                  <a:srgbClr val="C00000"/>
                </a:solidFill>
              </a:rPr>
              <a:t>Serajevo</a:t>
            </a:r>
            <a:r>
              <a:rPr lang="en-US" sz="3600" dirty="0">
                <a:solidFill>
                  <a:srgbClr val="C00000"/>
                </a:solidFill>
              </a:rPr>
              <a:t> – TSO</a:t>
            </a:r>
          </a:p>
          <a:p>
            <a:pPr marL="0" indent="0">
              <a:buNone/>
            </a:pPr>
            <a:r>
              <a:rPr lang="en-US" sz="3200" dirty="0">
                <a:solidFill>
                  <a:srgbClr val="C00000"/>
                </a:solidFill>
              </a:rPr>
              <a:t>2.	Mistletoe – Justin Bieber</a:t>
            </a:r>
          </a:p>
          <a:p>
            <a:pPr marL="0" indent="0">
              <a:buNone/>
            </a:pPr>
            <a:r>
              <a:rPr lang="en-US" sz="3200" dirty="0">
                <a:solidFill>
                  <a:srgbClr val="C00000"/>
                </a:solidFill>
              </a:rPr>
              <a:t>1.	All I Want For Christmas is You - Carey</a:t>
            </a:r>
          </a:p>
          <a:p>
            <a:pPr marL="0" indent="0">
              <a:buNone/>
            </a:pPr>
            <a:r>
              <a:rPr lang="en-US" sz="3600" dirty="0">
                <a:solidFill>
                  <a:srgbClr val="C00000"/>
                </a:solidFill>
              </a:rPr>
              <a:t>	</a:t>
            </a:r>
          </a:p>
          <a:p>
            <a:pPr marL="0" indent="0">
              <a:buNone/>
            </a:pPr>
            <a:endParaRPr lang="en-US" sz="6000" dirty="0">
              <a:solidFill>
                <a:srgbClr val="C00000"/>
              </a:solidFill>
            </a:endParaRPr>
          </a:p>
        </p:txBody>
      </p:sp>
      <p:sp>
        <p:nvSpPr>
          <p:cNvPr id="7" name="Title 1">
            <a:extLst>
              <a:ext uri="{FF2B5EF4-FFF2-40B4-BE49-F238E27FC236}">
                <a16:creationId xmlns:a16="http://schemas.microsoft.com/office/drawing/2014/main" id="{DEFEE9F2-2BFB-4026-B713-91A64063120D}"/>
              </a:ext>
            </a:extLst>
          </p:cNvPr>
          <p:cNvSpPr txBox="1">
            <a:spLocks/>
          </p:cNvSpPr>
          <p:nvPr/>
        </p:nvSpPr>
        <p:spPr>
          <a:xfrm>
            <a:off x="145772" y="2882174"/>
            <a:ext cx="3723861" cy="19219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mn-lt"/>
              </a:rPr>
              <a:t>Introduction</a:t>
            </a:r>
          </a:p>
        </p:txBody>
      </p:sp>
    </p:spTree>
    <p:extLst>
      <p:ext uri="{BB962C8B-B14F-4D97-AF65-F5344CB8AC3E}">
        <p14:creationId xmlns:p14="http://schemas.microsoft.com/office/powerpoint/2010/main" val="441157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2761</TotalTime>
  <Words>805</Words>
  <Application>Microsoft Office PowerPoint</Application>
  <PresentationFormat>Widescreen</PresentationFormat>
  <Paragraphs>188</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Beyond Wonderland</vt:lpstr>
      <vt:lpstr>Calibri</vt:lpstr>
      <vt:lpstr>Calibri Light</vt:lpstr>
      <vt:lpstr>Office Theme</vt:lpstr>
      <vt:lpstr>The Four Greatest  Christmas Songs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lpstr>Dimmitis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Four Greatest  Christmas Songs</dc:title>
  <dc:creator>Douglas Martin</dc:creator>
  <cp:lastModifiedBy>Douglas Martin</cp:lastModifiedBy>
  <cp:revision>37</cp:revision>
  <cp:lastPrinted>2018-12-19T17:00:28Z</cp:lastPrinted>
  <dcterms:created xsi:type="dcterms:W3CDTF">2018-11-29T23:17:05Z</dcterms:created>
  <dcterms:modified xsi:type="dcterms:W3CDTF">2018-12-19T17:17:18Z</dcterms:modified>
</cp:coreProperties>
</file>