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26" r:id="rId4"/>
    <p:sldId id="259" r:id="rId5"/>
    <p:sldId id="332" r:id="rId6"/>
    <p:sldId id="333" r:id="rId7"/>
    <p:sldId id="334" r:id="rId8"/>
    <p:sldId id="260" r:id="rId9"/>
    <p:sldId id="335" r:id="rId10"/>
    <p:sldId id="336" r:id="rId11"/>
    <p:sldId id="337" r:id="rId12"/>
    <p:sldId id="261" r:id="rId13"/>
    <p:sldId id="264" r:id="rId14"/>
    <p:sldId id="327" r:id="rId15"/>
    <p:sldId id="329" r:id="rId16"/>
    <p:sldId id="328" r:id="rId17"/>
    <p:sldId id="262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272" r:id="rId33"/>
    <p:sldId id="352" r:id="rId34"/>
    <p:sldId id="305" r:id="rId35"/>
    <p:sldId id="266" r:id="rId36"/>
    <p:sldId id="354" r:id="rId37"/>
    <p:sldId id="355" r:id="rId38"/>
    <p:sldId id="356" r:id="rId39"/>
    <p:sldId id="306" r:id="rId40"/>
    <p:sldId id="357" r:id="rId41"/>
    <p:sldId id="358" r:id="rId42"/>
    <p:sldId id="359" r:id="rId43"/>
    <p:sldId id="353" r:id="rId44"/>
    <p:sldId id="360" r:id="rId45"/>
    <p:sldId id="361" r:id="rId46"/>
    <p:sldId id="362" r:id="rId4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AD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51D6-E04C-4B8C-B492-C34CF764A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1F62C-6EF7-4C90-82D0-E031C45DE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F10A3-E254-41EE-98EF-01FCC18F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5C9B1-1B1F-4298-BFCD-A055F65F8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1C4EC-4F33-43A1-944E-FBD323D9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99BEB-4E98-4B90-9918-37701CD75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FB8D99-6B3D-4387-905A-6566EA66B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A3FDB-AD54-460B-B062-75186DFF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BF8C-7073-4B6A-B772-172AD9CC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A672F-88A4-45AC-95D5-9608D94FA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8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309391-683D-4201-94D3-2EBA750178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2CA8C-EAB7-40F2-AD88-E81A1786C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A5012-8DC3-4AC3-B0E4-E290B5B2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E95CB-E9B2-46BD-B34E-5866EDA0E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D003E-5753-42C8-A8A2-A7462E89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4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850E7-698E-461A-BD06-296278B1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13A2D-56CB-4C39-8E38-9BC796F5A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C66BE-B1C3-4B10-93EC-7ACB9421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43207-D242-4E86-9409-0F94D01F8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DDA0F-D796-461F-BF74-4CD894E12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7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2BC5-FBAF-4499-B039-5741A4E16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27D62-D5A4-458C-BC16-2DF3A38FF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8AA51-7EB2-4E77-9E90-1F6C29795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79097-A325-4818-933F-0C35A2F7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B4F7A-1024-4F28-A14D-287657AA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3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967E0-6FFD-4531-9F11-B1E39B79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E78D5-2D7D-46D6-9D90-DDAC0698A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10006-C14F-4524-86EC-6839AF347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2A0D9-2DC9-4474-8EE9-FCB5EFD5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BF293-3B0D-4529-981F-3E503184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091BF-6903-4071-A202-522DDEC9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588BA-D758-4F3A-95A7-790C5B017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581CF-E845-40C4-847B-8BD9BD84D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1E80E-EE7D-4CBA-835B-66CA17CCE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60D8A2-3EAD-424D-824C-EA2A5EF58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8338F8-5143-4251-AE4D-E2C5E503F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828B17-CB2E-496A-87DB-97CA1295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FA0178-2873-430D-90D0-76AF4D400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D8F0C1-F7CA-4416-9E33-1F1A4030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4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3E75-14DA-424F-B343-C6A91312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929E0C-3873-489A-9B87-91710333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BAE6C-C082-4FED-80C5-4902CE5E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045FE-9753-4E0B-94FD-15BFEB05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8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14BD6-AC56-44C1-84E1-EF8FDBBD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9E3042-F891-455F-BCB8-BAE0FF14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D4907-3194-45D1-AFEE-21B0FAE3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6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5A683-BE5F-4818-BF5F-59AF7B25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DB49A-DE26-401B-A1A6-A31C1C3C4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280B5-7554-4C66-850D-9623210EF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EFE71-7871-4239-B675-FB72E39BC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B9BDD-FFE1-4AD0-8E64-193353A7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4828A-FA9C-40D1-B32F-2D86CB8AB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B4526-0C03-48B1-A05A-692316808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BA519-294D-45B4-AD31-F69EC638F2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2529B-45A6-4E0C-B2CB-B8192C285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C6411-0CC5-49DD-8746-3624C87C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A130F-C5B8-469C-97A0-2054A747B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76B42-CF4F-489A-8F9D-22CEB210E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FFAB51-B867-4C17-9CFF-CC210854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5224F-57BB-4A25-9682-68FD54CAB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39C3D-EE6C-44B6-9B74-284E8BB74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BB00B-8B71-4F3C-9267-E3460841F07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DC063-8E59-457F-85B6-F214C01C4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63EAA-2AB9-4CC1-9560-AD9916489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20B13-0150-44A1-8EE3-AE2E98B8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8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29148-6065-44AF-9E80-E8E2D83F5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688080"/>
          </a:xfrm>
          <a:solidFill>
            <a:schemeClr val="bg1">
              <a:alpha val="52000"/>
            </a:schemeClr>
          </a:solidFill>
        </p:spPr>
        <p:txBody>
          <a:bodyPr>
            <a:noAutofit/>
          </a:bodyPr>
          <a:lstStyle/>
          <a:p>
            <a:r>
              <a:rPr lang="en-US" sz="11300" dirty="0">
                <a:solidFill>
                  <a:srgbClr val="C00000"/>
                </a:solidFill>
                <a:latin typeface="Beyond Wonderland" panose="02000000000000000000" pitchFamily="2" charset="0"/>
              </a:rPr>
              <a:t>The Four Greatest </a:t>
            </a:r>
            <a:br>
              <a:rPr lang="en-US" sz="11300" dirty="0">
                <a:solidFill>
                  <a:srgbClr val="C00000"/>
                </a:solidFill>
                <a:latin typeface="Beyond Wonderland" panose="02000000000000000000" pitchFamily="2" charset="0"/>
              </a:rPr>
            </a:br>
            <a:r>
              <a:rPr lang="en-US" sz="12000" dirty="0">
                <a:solidFill>
                  <a:srgbClr val="C00000"/>
                </a:solidFill>
                <a:latin typeface="Beyond Wonderland" panose="02000000000000000000" pitchFamily="2" charset="0"/>
              </a:rPr>
              <a:t>Christmas Songs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D9D2E0-C3AE-46A5-A82D-0AE4D983618F}"/>
              </a:ext>
            </a:extLst>
          </p:cNvPr>
          <p:cNvSpPr txBox="1"/>
          <p:nvPr/>
        </p:nvSpPr>
        <p:spPr>
          <a:xfrm>
            <a:off x="1539240" y="4495800"/>
            <a:ext cx="1264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olidFill>
                  <a:srgbClr val="BEAD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yond Wonderland" panose="02000000000000000000" pitchFamily="2" charset="0"/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058BEA-C83E-4912-B6A6-F8E8E4D35FAA}"/>
              </a:ext>
            </a:extLst>
          </p:cNvPr>
          <p:cNvSpPr txBox="1"/>
          <p:nvPr/>
        </p:nvSpPr>
        <p:spPr>
          <a:xfrm>
            <a:off x="4114799" y="4495800"/>
            <a:ext cx="1264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olidFill>
                  <a:srgbClr val="BEAD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yond Wonderland" panose="02000000000000000000" pitchFamily="2" charset="0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ECF059-F1E8-4EBF-A851-D15A709D5146}"/>
              </a:ext>
            </a:extLst>
          </p:cNvPr>
          <p:cNvSpPr txBox="1"/>
          <p:nvPr/>
        </p:nvSpPr>
        <p:spPr>
          <a:xfrm>
            <a:off x="6812282" y="4358640"/>
            <a:ext cx="1264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olidFill>
                  <a:srgbClr val="BEAD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yond Wonderland" panose="02000000000000000000" pitchFamily="2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F34E0B-B02F-466C-9832-15353B23D8A4}"/>
              </a:ext>
            </a:extLst>
          </p:cNvPr>
          <p:cNvSpPr txBox="1"/>
          <p:nvPr/>
        </p:nvSpPr>
        <p:spPr>
          <a:xfrm>
            <a:off x="9509764" y="4358639"/>
            <a:ext cx="1264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olidFill>
                  <a:srgbClr val="BEAD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yond Wonderland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12903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722" y="813420"/>
            <a:ext cx="7487478" cy="49992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C00000"/>
                </a:solidFill>
              </a:rPr>
              <a:t>TOP FOUR VOCAL</a:t>
            </a:r>
          </a:p>
          <a:p>
            <a:pPr marL="0" indent="0" algn="ctr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4.	O Come, O Come Emmanuel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3.	What Child Is This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2.	O Come All Ye Faithful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19086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722" y="813420"/>
            <a:ext cx="7487478" cy="49992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C00000"/>
                </a:solidFill>
              </a:rPr>
              <a:t>TOP FOUR VOCAL</a:t>
            </a:r>
          </a:p>
          <a:p>
            <a:pPr marL="0" indent="0" algn="ctr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4.	O Come, O Come Emmanuel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3.	What Child Is This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2.	O Come All Ye Faithful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1.	O Holy Night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79221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371" y="1965264"/>
            <a:ext cx="7593496" cy="2927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>
                <a:solidFill>
                  <a:srgbClr val="C00000"/>
                </a:solidFill>
              </a:rPr>
              <a:t>This is a time for things to be lifted up to the highest place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72594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562" y="563042"/>
            <a:ext cx="6848061" cy="56787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C00000"/>
                </a:solidFill>
              </a:rPr>
              <a:t>The Song of 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rgbClr val="C00000"/>
                </a:solidFill>
              </a:rPr>
              <a:t>The Angel Army</a:t>
            </a:r>
          </a:p>
          <a:p>
            <a:pPr marL="0" indent="0" algn="ctr">
              <a:buNone/>
            </a:pPr>
            <a:endParaRPr lang="en-US" sz="7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7200" i="1" dirty="0">
                <a:solidFill>
                  <a:srgbClr val="C00000"/>
                </a:solidFill>
              </a:rPr>
              <a:t>Gloria, In Excelsis Deo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661289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119635"/>
            <a:ext cx="6848061" cy="4857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C00000"/>
                </a:solidFill>
              </a:rPr>
              <a:t>HIGHEST</a:t>
            </a:r>
          </a:p>
          <a:p>
            <a:pPr marL="0" indent="0" algn="ctr">
              <a:buNone/>
            </a:pPr>
            <a:endParaRPr lang="en-US" sz="7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C00000"/>
                </a:solidFill>
              </a:rPr>
              <a:t>To the greatest degree and in the highest order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981153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562" y="695565"/>
            <a:ext cx="6848061" cy="48570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C00000"/>
                </a:solidFill>
              </a:rPr>
              <a:t>HIGHEST</a:t>
            </a:r>
          </a:p>
          <a:p>
            <a:pPr marL="0" indent="0" algn="ctr">
              <a:buNone/>
            </a:pPr>
            <a:endParaRPr lang="en-US" sz="7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C00000"/>
                </a:solidFill>
              </a:rPr>
              <a:t>The greatest possible perspective and outlook offered by the highest vantage point.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74106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675860"/>
            <a:ext cx="6848061" cy="52743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C00000"/>
                </a:solidFill>
              </a:rPr>
              <a:t>ANGELS have the best possible vantage point of any created beings</a:t>
            </a:r>
          </a:p>
          <a:p>
            <a:pPr marL="0" indent="0" algn="ctr">
              <a:buNone/>
            </a:pP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143098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392737"/>
            <a:ext cx="6848061" cy="4239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And there were shepherds living out in the fields nearby, keeping watch over their flocks at night.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2218177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392737"/>
            <a:ext cx="6848061" cy="4239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An angel of the Lord appeared to them and the glory of the Lord shone around them, and they were terrified.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771802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695565"/>
            <a:ext cx="6848061" cy="49366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But the angel said to them, “Do not be afraid.  I bring you good news of great joy that will be for all people.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140621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813420"/>
            <a:ext cx="6848061" cy="4999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>
                <a:solidFill>
                  <a:srgbClr val="C00000"/>
                </a:solidFill>
              </a:rPr>
              <a:t>The FOUR greatest Christmas songs of all time?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578176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437323"/>
            <a:ext cx="6848061" cy="58574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Today in the town of David a Savior has been born to you; he is Christ the Lord.  This will be a sign to you; he is Christ the Lord.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2056812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338" y="1510748"/>
            <a:ext cx="6848061" cy="36045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Today in the town of David a Savior has been born to you; he is Christ the Lord.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2215179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033669"/>
            <a:ext cx="6848061" cy="5261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This will be a sign to you: you will find a baby wrapped in cloths and lying in a manger.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2055019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033669"/>
            <a:ext cx="6848061" cy="5261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Suddenly a great company of the heavenly host appeared with the angel, praising God and saying,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761737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033669"/>
            <a:ext cx="6848061" cy="5261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“Glory to God in the highest, and on earth peace to men on whom his favor rests.”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3507288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033669"/>
            <a:ext cx="6848061" cy="5261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When the angels had left them and gone into heaven, the shepherds said to one another,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1379804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033669"/>
            <a:ext cx="6848061" cy="5261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“Let’s go to Bethlehem and see this thing that has happened, which the Lord has told us about.”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2058647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033669"/>
            <a:ext cx="6848061" cy="5261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So they hurried off and found Mary and Joseph, and the baby, who was lying in the manger.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1501183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033669"/>
            <a:ext cx="6848061" cy="5261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When they had seen him, they spread concerning what had been told them about this child,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4279901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033669"/>
            <a:ext cx="6848061" cy="5261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And all who heard it were amazed at what the shepherds said to them.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41498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1623" y="578987"/>
            <a:ext cx="7566991" cy="5468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C00000"/>
                </a:solidFill>
              </a:rPr>
              <a:t>So far we have discovered the songs by a Levitical priest by the name of Zechariah &amp; a teenage mother to be</a:t>
            </a:r>
          </a:p>
          <a:p>
            <a:pPr marL="0" indent="0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</a:rPr>
              <a:t>“BENEDICTUS” - BLESSED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</a:rPr>
              <a:t>“MAGNIFICAT” - MAGNIFY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197033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033669"/>
            <a:ext cx="6848061" cy="5261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But Mary treasured up all these things and pondered them in her heart.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1253478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251791"/>
            <a:ext cx="6848061" cy="6042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rgbClr val="C00000"/>
                </a:solidFill>
              </a:rPr>
              <a:t>The shepherds returned, glorifying and praising God for all the things they had heard and seen, which were just as they had been told.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Luke 2:8-20</a:t>
            </a:r>
          </a:p>
        </p:txBody>
      </p:sp>
    </p:spTree>
    <p:extLst>
      <p:ext uri="{BB962C8B-B14F-4D97-AF65-F5344CB8AC3E}">
        <p14:creationId xmlns:p14="http://schemas.microsoft.com/office/powerpoint/2010/main" val="21025381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358260"/>
            <a:ext cx="6848061" cy="39095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</a:rPr>
              <a:t>This song is a classic, and has been mangled by untrained voices and tongues for a very long time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8431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198609"/>
            <a:ext cx="6848061" cy="62419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</a:rPr>
              <a:t>The first time it was performed for shepherds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</a:rPr>
              <a:t>By Angels on a limited engagement from the highest heaven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379709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490330"/>
            <a:ext cx="6848061" cy="53671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rgbClr val="C00000"/>
                </a:solidFill>
              </a:rPr>
              <a:t>The 3</a:t>
            </a:r>
            <a:r>
              <a:rPr lang="en-US" sz="6600" baseline="30000" dirty="0">
                <a:solidFill>
                  <a:srgbClr val="C00000"/>
                </a:solidFill>
              </a:rPr>
              <a:t>nd</a:t>
            </a:r>
            <a:r>
              <a:rPr lang="en-US" sz="6600" dirty="0">
                <a:solidFill>
                  <a:srgbClr val="C00000"/>
                </a:solidFill>
              </a:rPr>
              <a:t> Song of the Christmas</a:t>
            </a:r>
          </a:p>
          <a:p>
            <a:pPr marL="0" indent="0" algn="ctr">
              <a:buNone/>
            </a:pPr>
            <a:endParaRPr lang="en-US" sz="66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8800" dirty="0">
                <a:solidFill>
                  <a:srgbClr val="C00000"/>
                </a:solidFill>
              </a:rPr>
              <a:t>IN THE HIGHEST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576651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2" y="856024"/>
            <a:ext cx="7765776" cy="4914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MESSAGE</a:t>
            </a:r>
          </a:p>
          <a:p>
            <a:pPr marL="0" indent="0" algn="ctr">
              <a:buNone/>
            </a:pPr>
            <a:endParaRPr lang="en-US" sz="18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Law from God was given by their hand.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#1</a:t>
            </a:r>
          </a:p>
        </p:txBody>
      </p:sp>
    </p:spTree>
    <p:extLst>
      <p:ext uri="{BB962C8B-B14F-4D97-AF65-F5344CB8AC3E}">
        <p14:creationId xmlns:p14="http://schemas.microsoft.com/office/powerpoint/2010/main" val="114110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2" y="856024"/>
            <a:ext cx="7765776" cy="4914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MESSAGE</a:t>
            </a:r>
          </a:p>
          <a:p>
            <a:pPr marL="0" indent="0" algn="ctr">
              <a:buNone/>
            </a:pPr>
            <a:endParaRPr lang="en-US" sz="18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Law from God was given by their hand.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Zechariah’s prayer to God was answered.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#1</a:t>
            </a:r>
          </a:p>
        </p:txBody>
      </p:sp>
    </p:spTree>
    <p:extLst>
      <p:ext uri="{BB962C8B-B14F-4D97-AF65-F5344CB8AC3E}">
        <p14:creationId xmlns:p14="http://schemas.microsoft.com/office/powerpoint/2010/main" val="32699960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2" y="856024"/>
            <a:ext cx="7765776" cy="4914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MESSAGE</a:t>
            </a:r>
          </a:p>
          <a:p>
            <a:pPr marL="0" indent="0" algn="ctr">
              <a:buNone/>
            </a:pPr>
            <a:endParaRPr lang="en-US" sz="18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Law from God was given by their hand.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Zechariah’s prayer to God was answered.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Mary was asked to participate.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#1</a:t>
            </a:r>
          </a:p>
        </p:txBody>
      </p:sp>
    </p:spTree>
    <p:extLst>
      <p:ext uri="{BB962C8B-B14F-4D97-AF65-F5344CB8AC3E}">
        <p14:creationId xmlns:p14="http://schemas.microsoft.com/office/powerpoint/2010/main" val="25870484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2" y="856024"/>
            <a:ext cx="7765776" cy="4914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MESSAGE</a:t>
            </a:r>
          </a:p>
          <a:p>
            <a:pPr marL="0" indent="0" algn="ctr">
              <a:buNone/>
            </a:pPr>
            <a:endParaRPr lang="en-US" sz="18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Law from God was given by their hand.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Zechariah’s prayer to God was answered.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Mary was asked to participate.</a:t>
            </a:r>
          </a:p>
          <a:p>
            <a:pPr marL="742950" indent="-742950">
              <a:buAutoNum type="arabicPeriod"/>
            </a:pPr>
            <a:r>
              <a:rPr lang="en-US" sz="3600" dirty="0">
                <a:solidFill>
                  <a:srgbClr val="C00000"/>
                </a:solidFill>
              </a:rPr>
              <a:t>Shepherds are invited to see.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#1</a:t>
            </a:r>
          </a:p>
        </p:txBody>
      </p:sp>
    </p:spTree>
    <p:extLst>
      <p:ext uri="{BB962C8B-B14F-4D97-AF65-F5344CB8AC3E}">
        <p14:creationId xmlns:p14="http://schemas.microsoft.com/office/powerpoint/2010/main" val="9608566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2" y="856024"/>
            <a:ext cx="7765776" cy="5465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MESSENGER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Gabriel is the “messenger”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#2</a:t>
            </a:r>
          </a:p>
        </p:txBody>
      </p:sp>
    </p:spTree>
    <p:extLst>
      <p:ext uri="{BB962C8B-B14F-4D97-AF65-F5344CB8AC3E}">
        <p14:creationId xmlns:p14="http://schemas.microsoft.com/office/powerpoint/2010/main" val="2361612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813420"/>
            <a:ext cx="7136112" cy="49992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</a:rPr>
              <a:t>TOP FOUR (CHURCH)</a:t>
            </a:r>
            <a:endParaRPr lang="en-US" sz="66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4.	Hark The Herald (1739)</a:t>
            </a:r>
          </a:p>
          <a:p>
            <a:pPr marL="0" indent="0">
              <a:buNone/>
            </a:pP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1102716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2" y="856024"/>
            <a:ext cx="7765776" cy="5465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MESSENGER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Gabriel is the “messenger”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HE appears to them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#2</a:t>
            </a:r>
          </a:p>
        </p:txBody>
      </p:sp>
    </p:spTree>
    <p:extLst>
      <p:ext uri="{BB962C8B-B14F-4D97-AF65-F5344CB8AC3E}">
        <p14:creationId xmlns:p14="http://schemas.microsoft.com/office/powerpoint/2010/main" val="8300022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2" y="856024"/>
            <a:ext cx="7765776" cy="5465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MESSENGER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Gabriel is the “messenger”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HE appears to them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The glory of God shone around them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#2</a:t>
            </a:r>
          </a:p>
        </p:txBody>
      </p:sp>
    </p:spTree>
    <p:extLst>
      <p:ext uri="{BB962C8B-B14F-4D97-AF65-F5344CB8AC3E}">
        <p14:creationId xmlns:p14="http://schemas.microsoft.com/office/powerpoint/2010/main" val="33921563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2" y="856024"/>
            <a:ext cx="7765776" cy="5465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MESSENGER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Gabriel is the “messenger”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HE appears to them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The glory of God shone around them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They were terrified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#2</a:t>
            </a:r>
          </a:p>
        </p:txBody>
      </p:sp>
    </p:spTree>
    <p:extLst>
      <p:ext uri="{BB962C8B-B14F-4D97-AF65-F5344CB8AC3E}">
        <p14:creationId xmlns:p14="http://schemas.microsoft.com/office/powerpoint/2010/main" val="37089233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180" y="262989"/>
            <a:ext cx="7765776" cy="5465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MESSAGE RESPONSE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Shepherds spread the word &amp; glorified &amp; praised God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#3</a:t>
            </a:r>
          </a:p>
        </p:txBody>
      </p:sp>
    </p:spTree>
    <p:extLst>
      <p:ext uri="{BB962C8B-B14F-4D97-AF65-F5344CB8AC3E}">
        <p14:creationId xmlns:p14="http://schemas.microsoft.com/office/powerpoint/2010/main" val="28333017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180" y="262989"/>
            <a:ext cx="7765776" cy="5465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MESSAGE RESPONSE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Shepherds spread the word &amp; glorified &amp; praised God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Others had a “guarded response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#3</a:t>
            </a:r>
          </a:p>
        </p:txBody>
      </p:sp>
    </p:spTree>
    <p:extLst>
      <p:ext uri="{BB962C8B-B14F-4D97-AF65-F5344CB8AC3E}">
        <p14:creationId xmlns:p14="http://schemas.microsoft.com/office/powerpoint/2010/main" val="35236761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180" y="262989"/>
            <a:ext cx="7765776" cy="5465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THE HIGHEST KIND OF MESSAGE RESPONSE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Shepherds spread the word &amp; glorified &amp; praised God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Others had a “guarded response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Mary treasured up everything and pondered them.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HIGHEST #3</a:t>
            </a:r>
          </a:p>
        </p:txBody>
      </p:sp>
    </p:spTree>
    <p:extLst>
      <p:ext uri="{BB962C8B-B14F-4D97-AF65-F5344CB8AC3E}">
        <p14:creationId xmlns:p14="http://schemas.microsoft.com/office/powerpoint/2010/main" val="33494600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180" y="262989"/>
            <a:ext cx="7765776" cy="54652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</a:rPr>
              <a:t>HOW DO YOU RESPOND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The highest kind of message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The highest kind of messenger</a:t>
            </a:r>
          </a:p>
          <a:p>
            <a:pPr marL="742950" indent="-742950">
              <a:buAutoNum type="arabicPeriod"/>
            </a:pPr>
            <a:r>
              <a:rPr lang="en-US" sz="4400" dirty="0">
                <a:solidFill>
                  <a:srgbClr val="C00000"/>
                </a:solidFill>
              </a:rPr>
              <a:t>From the highest ONE</a:t>
            </a:r>
          </a:p>
          <a:p>
            <a:pPr marL="0" indent="0" algn="ctr">
              <a:buNone/>
            </a:pP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64372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813420"/>
            <a:ext cx="7136112" cy="49992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</a:rPr>
              <a:t>TOP FOUR (CHURCH)</a:t>
            </a:r>
            <a:endParaRPr lang="en-US" sz="66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4.	Hark The Herald (1739)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3.	First Noel (1823)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30821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813420"/>
            <a:ext cx="7136112" cy="49992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</a:rPr>
              <a:t>TOP FOUR (CHURCH)</a:t>
            </a:r>
            <a:endParaRPr lang="en-US" sz="66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4.	Hark The Herald (1739)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3.	First Noel (1823)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2.	Joy To The World (1719)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0253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088" y="813420"/>
            <a:ext cx="7136112" cy="49992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</a:rPr>
              <a:t>TOP FOUR (CHURCH)</a:t>
            </a:r>
            <a:endParaRPr lang="en-US" sz="66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4.	Hark The Herald (1739)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3.	First Noel (1823)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2.	Joy To The World (1719)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1.	Silent Night – (1818)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71527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722" y="813420"/>
            <a:ext cx="7487478" cy="49992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C00000"/>
                </a:solidFill>
              </a:rPr>
              <a:t>TOP FOUR VOCAL</a:t>
            </a:r>
          </a:p>
          <a:p>
            <a:pPr marL="0" indent="0" algn="ctr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4.	O Come, O Come Emmanuel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42621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862C14-E737-4B2B-A919-50A1FFC4C5CF}"/>
              </a:ext>
            </a:extLst>
          </p:cNvPr>
          <p:cNvSpPr/>
          <p:nvPr/>
        </p:nvSpPr>
        <p:spPr>
          <a:xfrm>
            <a:off x="0" y="3313043"/>
            <a:ext cx="4015409" cy="1060174"/>
          </a:xfrm>
          <a:prstGeom prst="rect">
            <a:avLst/>
          </a:prstGeom>
          <a:solidFill>
            <a:srgbClr val="BEAD75"/>
          </a:solidFill>
          <a:ln>
            <a:solidFill>
              <a:srgbClr val="BEAD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5F594-54EF-46E8-9006-949669D25850}"/>
              </a:ext>
            </a:extLst>
          </p:cNvPr>
          <p:cNvSpPr/>
          <p:nvPr/>
        </p:nvSpPr>
        <p:spPr>
          <a:xfrm>
            <a:off x="0" y="0"/>
            <a:ext cx="4015409" cy="331304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B2CEEB-3FD2-46A0-95A3-628D6664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598504"/>
            <a:ext cx="4016882" cy="22594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5D750-4AD6-46DA-A519-691FEF85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95565"/>
            <a:ext cx="4015408" cy="1921911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eyond Wonderland" panose="02000000000000000000" pitchFamily="2" charset="0"/>
              </a:rPr>
              <a:t>Excelsis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6472-5862-4415-A75A-D9707201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722" y="813420"/>
            <a:ext cx="7487478" cy="49992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C00000"/>
                </a:solidFill>
              </a:rPr>
              <a:t>TOP FOUR VOCAL</a:t>
            </a:r>
          </a:p>
          <a:p>
            <a:pPr marL="0" indent="0" algn="ctr">
              <a:buNone/>
            </a:pPr>
            <a:endParaRPr lang="en-US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4.	O Come, O Come Emmanuel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3.	What Child Is This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FEE9F2-2BFB-4026-B713-91A64063120D}"/>
              </a:ext>
            </a:extLst>
          </p:cNvPr>
          <p:cNvSpPr txBox="1">
            <a:spLocks/>
          </p:cNvSpPr>
          <p:nvPr/>
        </p:nvSpPr>
        <p:spPr>
          <a:xfrm>
            <a:off x="145772" y="2882174"/>
            <a:ext cx="3723861" cy="1921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2345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899</Words>
  <Application>Microsoft Office PowerPoint</Application>
  <PresentationFormat>Widescreen</PresentationFormat>
  <Paragraphs>223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Beyond Wonderland</vt:lpstr>
      <vt:lpstr>Calibri</vt:lpstr>
      <vt:lpstr>Calibri Light</vt:lpstr>
      <vt:lpstr>Office Theme</vt:lpstr>
      <vt:lpstr>The Four Greatest  Christmas Songs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  <vt:lpstr>Excelsis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Greatest  Christmas Songs</dc:title>
  <dc:creator>Douglas Martin</dc:creator>
  <cp:lastModifiedBy>Douglas Martin</cp:lastModifiedBy>
  <cp:revision>30</cp:revision>
  <cp:lastPrinted>2018-12-02T14:59:35Z</cp:lastPrinted>
  <dcterms:created xsi:type="dcterms:W3CDTF">2018-11-29T23:17:05Z</dcterms:created>
  <dcterms:modified xsi:type="dcterms:W3CDTF">2018-12-14T21:27:50Z</dcterms:modified>
</cp:coreProperties>
</file>