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4" autoAdjust="0"/>
    <p:restoredTop sz="94660"/>
  </p:normalViewPr>
  <p:slideViewPr>
    <p:cSldViewPr snapToGrid="0">
      <p:cViewPr varScale="1">
        <p:scale>
          <a:sx n="90" d="100"/>
          <a:sy n="90" d="100"/>
        </p:scale>
        <p:origin x="57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24EE73-18FF-442F-B48B-D7CED854297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6E0398F-1CAB-4E16-B4C3-16636F76D3C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E94C903-47AF-40F3-8318-A6C4CECB9E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8B1856-42C9-4230-88E7-8AF8842BB2E9}" type="datetimeFigureOut">
              <a:rPr lang="en-US" smtClean="0"/>
              <a:t>12/03/2018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0D90556-36D2-4160-981F-079784F6B4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D1B9B59-2BB1-4793-9F22-B9AFAB10C8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FF7D08-EE09-4147-936F-179D256FCC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18817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8C5F06-373C-4A5F-A076-062CD45D52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AC085A4-A2CA-415D-B55E-01E5019A98C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8DA93DD-6DFC-4815-9434-7DB37DC301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8B1856-42C9-4230-88E7-8AF8842BB2E9}" type="datetimeFigureOut">
              <a:rPr lang="en-US" smtClean="0"/>
              <a:t>12/03/2018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842A50A-4D9B-4C95-81B3-9FCC4FB5DA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E38D636-2B81-40BE-B5B2-3DC301C6B5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FF7D08-EE09-4147-936F-179D256FCC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89783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ED43756-2117-4526-82D7-B5BE4CB40AD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DB7F356-F422-4AE6-9F93-BF426EA0FD4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05FE6CC-FF06-4BDF-A722-09CE178203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8B1856-42C9-4230-88E7-8AF8842BB2E9}" type="datetimeFigureOut">
              <a:rPr lang="en-US" smtClean="0"/>
              <a:t>12/03/2018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470798D-1701-4FF8-BB0B-8E0D975D32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69A0483-5E3D-412A-BA0F-5946D36248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FF7D08-EE09-4147-936F-179D256FCC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18987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2F3315-F2C4-40D6-9603-791845F50D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BC94FC9-49DA-4F14-B27C-EE89E39F7E0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AD8B921-8219-4407-B047-815A902663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8B1856-42C9-4230-88E7-8AF8842BB2E9}" type="datetimeFigureOut">
              <a:rPr lang="en-US" smtClean="0"/>
              <a:t>12/03/2018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48720E3-C0E8-47A3-951B-1A39BBB84C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FBF4860-D2E0-4868-856F-4DF2DDD057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FF7D08-EE09-4147-936F-179D256FCC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57852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DA7903-E6DE-4D4E-B90E-80DDA32E0A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D9CFF0D-966A-48FA-B5F0-4ECACB39F21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9846579-DB5B-4360-9206-0C1905788A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8B1856-42C9-4230-88E7-8AF8842BB2E9}" type="datetimeFigureOut">
              <a:rPr lang="en-US" smtClean="0"/>
              <a:t>12/03/2018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4178D3B-FBBD-40C0-94A3-17B70BFBCB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AA5CB65-AE71-4055-804B-578274A8B9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FF7D08-EE09-4147-936F-179D256FCC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53267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E6800D-75E7-4085-B1E6-156784705A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5913314-CFF5-4286-885D-C908431EC1B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9EC03C5-0E24-4A47-91C3-2FF10C81A48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98E0645-F4AB-4B72-BF52-E6B1E216DF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8B1856-42C9-4230-88E7-8AF8842BB2E9}" type="datetimeFigureOut">
              <a:rPr lang="en-US" smtClean="0"/>
              <a:t>12/03/2018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A8F8409-E787-4BF3-B2E8-5071468633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D1AB8E0-1558-4D13-950F-86921159BC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FF7D08-EE09-4147-936F-179D256FCC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1186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DE0977-BB0F-4B15-AF1B-69670F7009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218C0C2-E289-44A2-BF8E-3A5627413BE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EE24E2A-0232-48AD-9E8C-D76B83ADFD8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7117C35-8B80-470A-991B-3B12EB3BB74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9F56F85-49A1-4FBA-9DF7-11AFD20DC85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DBD2261-134E-43E7-83AC-FF6EA44636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8B1856-42C9-4230-88E7-8AF8842BB2E9}" type="datetimeFigureOut">
              <a:rPr lang="en-US" smtClean="0"/>
              <a:t>12/03/2018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3C614C9-0F65-41CE-92DA-7E42BD6344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AD8FED1-1FD3-47AA-9D5D-397A385862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FF7D08-EE09-4147-936F-179D256FCC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5220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E2EB65-7E73-438A-B6D9-52379DF156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C567D5D-8602-4599-9FAA-A93851212B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8B1856-42C9-4230-88E7-8AF8842BB2E9}" type="datetimeFigureOut">
              <a:rPr lang="en-US" smtClean="0"/>
              <a:t>12/03/2018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FD27DB8-82E7-45B3-920C-F71E56718B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65A87F6-2456-4E56-B0B2-D01307C1B4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FF7D08-EE09-4147-936F-179D256FCC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65596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E73D18E-1A1B-448D-804F-5266E6F0C8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8B1856-42C9-4230-88E7-8AF8842BB2E9}" type="datetimeFigureOut">
              <a:rPr lang="en-US" smtClean="0"/>
              <a:t>12/03/2018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D24E67A-3782-4776-9DE9-4150CF5C12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6604C88-6FFE-427A-8F23-D9B5368AC3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FF7D08-EE09-4147-936F-179D256FCC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26471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A7AD55-1580-4CC8-838B-26BC8C5EE7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FCE9325-D141-4F5A-9588-B2F8B9E11A0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01E7D74-2120-4310-BD95-F80A8A8B0AD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24F7E82-E06E-497B-A684-78371F0978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8B1856-42C9-4230-88E7-8AF8842BB2E9}" type="datetimeFigureOut">
              <a:rPr lang="en-US" smtClean="0"/>
              <a:t>12/03/2018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8BCE1A7-E5E5-4234-94BC-1D79F685C2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04C4719-63DF-4C00-A63D-D6136872D5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FF7D08-EE09-4147-936F-179D256FCC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77292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21A22C-9BBC-4CA0-AA23-5E650FD911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DB673FD-4130-41F4-A7BC-D53E38054AE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E4C330B-1547-43A4-87E2-4399C1B0460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19AABE6-14E5-4B9D-A1F0-15389A392F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8B1856-42C9-4230-88E7-8AF8842BB2E9}" type="datetimeFigureOut">
              <a:rPr lang="en-US" smtClean="0"/>
              <a:t>12/03/2018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EF82BC8-26C3-47D2-B72C-6AEC12CD38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8C6BD7C-2A70-464E-85E4-4DBC651C83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FF7D08-EE09-4147-936F-179D256FCC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27849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F489F9C-81D5-4250-A561-E325B092C9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2C370CC-4E3F-42FF-AB0F-C84D124E270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3246659-A7DF-4AC1-9084-5EFAFF616F1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8B1856-42C9-4230-88E7-8AF8842BB2E9}" type="datetimeFigureOut">
              <a:rPr lang="en-US" smtClean="0"/>
              <a:t>12/03/2018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2654861-C8E7-4010-8899-6A147EA1D31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A98BF38-AA40-40EB-9703-A71CBC2580E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FF7D08-EE09-4147-936F-179D256FCC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75122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" name="Picture 316" descr="A close up of a logo&#10;&#10;Description automatically generated">
            <a:extLst>
              <a:ext uri="{FF2B5EF4-FFF2-40B4-BE49-F238E27FC236}">
                <a16:creationId xmlns:a16="http://schemas.microsoft.com/office/drawing/2014/main" id="{1C7D9D2F-FB7E-4C5A-9E25-A2E49955B6F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417505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9E8340BD-B1C8-410C-A583-6D15303A667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998898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21CAB078-F78C-4D24-BB56-8E496B56A8D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056220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" name="Picture 60">
            <a:extLst>
              <a:ext uri="{FF2B5EF4-FFF2-40B4-BE49-F238E27FC236}">
                <a16:creationId xmlns:a16="http://schemas.microsoft.com/office/drawing/2014/main" id="{B040B471-303E-483F-AF9C-C3D408F5381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639777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FEF3FF5D-17EC-48B7-A122-3D469BC96C1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383440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5A77CEDB-459E-40A1-B4BC-532539D07CA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412893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1148FC86-FCDE-4D94-A70A-F264F09AFF6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645514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2E8328E2-7B10-4E1B-83CF-2527646825D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522188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screenshot of a cell phone&#10;&#10;Description automatically generated">
            <a:extLst>
              <a:ext uri="{FF2B5EF4-FFF2-40B4-BE49-F238E27FC236}">
                <a16:creationId xmlns:a16="http://schemas.microsoft.com/office/drawing/2014/main" id="{BB99EF6F-D3FB-4A48-86BD-65FAF694E4E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714075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688A93D2-1023-4685-8D55-FB5F82AE68D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865641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5CBA4E78-D9B9-4451-B382-52B4E0EA416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37984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0564AE24-F893-4550-9418-F94B3FFDA85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863675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021297DA-7B0C-40FB-B07F-C2B5DF33876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346238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FC1DC42F-C59C-472D-AB27-7B7004C5A18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274116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1D915D28-A7AF-4B7F-9F18-19EA85C8554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797607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8DB85C86-F2CC-4023-A048-E01F8802207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045900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screenshot of a cell phone&#10;&#10;Description automatically generated">
            <a:extLst>
              <a:ext uri="{FF2B5EF4-FFF2-40B4-BE49-F238E27FC236}">
                <a16:creationId xmlns:a16="http://schemas.microsoft.com/office/drawing/2014/main" id="{F889B3A2-6BFB-42F3-B399-1CF7A359861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73790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758AE79-567F-4671-AF42-2E2D960A9D4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074331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creenshot of a cell phone&#10;&#10;Description automatically generated">
            <a:extLst>
              <a:ext uri="{FF2B5EF4-FFF2-40B4-BE49-F238E27FC236}">
                <a16:creationId xmlns:a16="http://schemas.microsoft.com/office/drawing/2014/main" id="{5C801113-81C1-4BCA-A67F-379C77009F8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763858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120FA2B-76ED-449E-A4D3-3FE6D22A421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635256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creenshot of a cell phone&#10;&#10;Description automatically generated">
            <a:extLst>
              <a:ext uri="{FF2B5EF4-FFF2-40B4-BE49-F238E27FC236}">
                <a16:creationId xmlns:a16="http://schemas.microsoft.com/office/drawing/2014/main" id="{C4C959A5-4CAB-4801-8081-96707CF94E3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817060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screenshot&#10;&#10;Description automatically generated">
            <a:extLst>
              <a:ext uri="{FF2B5EF4-FFF2-40B4-BE49-F238E27FC236}">
                <a16:creationId xmlns:a16="http://schemas.microsoft.com/office/drawing/2014/main" id="{8D4D9C0C-53B7-443A-AE4C-47D9485E78A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448199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picture containing screenshot&#10;&#10;Description automatically generated">
            <a:extLst>
              <a:ext uri="{FF2B5EF4-FFF2-40B4-BE49-F238E27FC236}">
                <a16:creationId xmlns:a16="http://schemas.microsoft.com/office/drawing/2014/main" id="{E0AADA15-1D0A-45BA-AE1B-691EC0A5008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799529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screenshot&#10;&#10;Description automatically generated">
            <a:extLst>
              <a:ext uri="{FF2B5EF4-FFF2-40B4-BE49-F238E27FC236}">
                <a16:creationId xmlns:a16="http://schemas.microsoft.com/office/drawing/2014/main" id="{26B0AE8D-9180-4428-9C3A-FBCBB0F492D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282284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2994716-D3FD-4776-9168-7F0CD4BEEA9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338873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creenshot of a cell phone&#10;&#10;Description automatically generated">
            <a:extLst>
              <a:ext uri="{FF2B5EF4-FFF2-40B4-BE49-F238E27FC236}">
                <a16:creationId xmlns:a16="http://schemas.microsoft.com/office/drawing/2014/main" id="{42ACC3B0-4B2D-4543-B588-DC1B3C51385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989611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18D1A5A-0079-4636-864F-682515E3597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219753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81A49BB-F760-4E3A-B87E-86419695696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368654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44BA9EB-13F5-42CD-BD5F-7F60FA9BE01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5762597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creenshot of a cell phone&#10;&#10;Description automatically generated">
            <a:extLst>
              <a:ext uri="{FF2B5EF4-FFF2-40B4-BE49-F238E27FC236}">
                <a16:creationId xmlns:a16="http://schemas.microsoft.com/office/drawing/2014/main" id="{5E79D05B-2D3B-4C10-AB1B-80E43881E8B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4396508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B164C31-FA74-41C8-89AB-B18C1F7509D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9584220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creenshot of a cell phone&#10;&#10;Description automatically generated">
            <a:extLst>
              <a:ext uri="{FF2B5EF4-FFF2-40B4-BE49-F238E27FC236}">
                <a16:creationId xmlns:a16="http://schemas.microsoft.com/office/drawing/2014/main" id="{C0916EAA-731E-4A18-B9C7-D588623EBF0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7537134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screenshot&#10;&#10;Description automatically generated">
            <a:extLst>
              <a:ext uri="{FF2B5EF4-FFF2-40B4-BE49-F238E27FC236}">
                <a16:creationId xmlns:a16="http://schemas.microsoft.com/office/drawing/2014/main" id="{8B654311-3F12-4676-BF1C-AD6EF4BA347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504509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screenshot of a cell phone&#10;&#10;Description automatically generated">
            <a:extLst>
              <a:ext uri="{FF2B5EF4-FFF2-40B4-BE49-F238E27FC236}">
                <a16:creationId xmlns:a16="http://schemas.microsoft.com/office/drawing/2014/main" id="{9F41800D-3BD1-4BEB-9AD2-4952DA9BF04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686456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3" name="Picture 82">
            <a:extLst>
              <a:ext uri="{FF2B5EF4-FFF2-40B4-BE49-F238E27FC236}">
                <a16:creationId xmlns:a16="http://schemas.microsoft.com/office/drawing/2014/main" id="{A5049516-25A6-4FF4-BF30-BE9A523E06B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60629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FC5D2997-4783-4EA7-9AA7-57DF0CF8263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113882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9C083A72-9BBF-412D-B87E-516AE0132C9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604440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BF31ABF4-10BF-40FE-870B-FA19BC83B97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375623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E37A8B8F-2286-4F99-94F1-9F871C6CA6A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410084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34</TotalTime>
  <Words>0</Words>
  <Application>Microsoft Office PowerPoint</Application>
  <PresentationFormat>Widescreen</PresentationFormat>
  <Paragraphs>0</Paragraphs>
  <Slides>39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39</vt:i4>
      </vt:variant>
    </vt:vector>
  </HeadingPairs>
  <TitlesOfParts>
    <vt:vector size="43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Webmaster VCAG</dc:creator>
  <cp:lastModifiedBy>Webmaster VCAG</cp:lastModifiedBy>
  <cp:revision>4</cp:revision>
  <dcterms:created xsi:type="dcterms:W3CDTF">2018-12-03T17:23:19Z</dcterms:created>
  <dcterms:modified xsi:type="dcterms:W3CDTF">2018-12-03T17:58:05Z</dcterms:modified>
</cp:coreProperties>
</file>