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3" r:id="rId4"/>
    <p:sldId id="262" r:id="rId5"/>
    <p:sldId id="264" r:id="rId6"/>
    <p:sldId id="265" r:id="rId7"/>
    <p:sldId id="266" r:id="rId8"/>
    <p:sldId id="267" r:id="rId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72" d="100"/>
          <a:sy n="72" d="100"/>
        </p:scale>
        <p:origin x="43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84F78-9A08-49AD-BAC3-204104E905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4BF73AD-2214-4FF8-AA0F-579A2FBD6C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30FD849-ABF8-4A3B-9F2B-8148CA829801}"/>
              </a:ext>
            </a:extLst>
          </p:cNvPr>
          <p:cNvSpPr>
            <a:spLocks noGrp="1"/>
          </p:cNvSpPr>
          <p:nvPr>
            <p:ph type="dt" sz="half" idx="10"/>
          </p:nvPr>
        </p:nvSpPr>
        <p:spPr/>
        <p:txBody>
          <a:bodyPr/>
          <a:lstStyle>
            <a:lvl1pPr>
              <a:defRPr/>
            </a:lvl1pPr>
          </a:lstStyle>
          <a:p>
            <a:pPr>
              <a:defRPr/>
            </a:pPr>
            <a:fld id="{DFC188B8-190C-417F-B659-64EE88F694C9}" type="datetimeFigureOut">
              <a:rPr lang="en-US"/>
              <a:pPr>
                <a:defRPr/>
              </a:pPr>
              <a:t>11/25/2018</a:t>
            </a:fld>
            <a:endParaRPr lang="en-US"/>
          </a:p>
        </p:txBody>
      </p:sp>
      <p:sp>
        <p:nvSpPr>
          <p:cNvPr id="5" name="Footer Placeholder 4">
            <a:extLst>
              <a:ext uri="{FF2B5EF4-FFF2-40B4-BE49-F238E27FC236}">
                <a16:creationId xmlns:a16="http://schemas.microsoft.com/office/drawing/2014/main" id="{8E4E5403-2FD8-4B2D-86A9-1558B9E894D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B57A067-D59D-42C7-B0DC-A871886256BD}"/>
              </a:ext>
            </a:extLst>
          </p:cNvPr>
          <p:cNvSpPr>
            <a:spLocks noGrp="1"/>
          </p:cNvSpPr>
          <p:nvPr>
            <p:ph type="sldNum" sz="quarter" idx="12"/>
          </p:nvPr>
        </p:nvSpPr>
        <p:spPr/>
        <p:txBody>
          <a:bodyPr/>
          <a:lstStyle>
            <a:lvl1pPr>
              <a:defRPr/>
            </a:lvl1pPr>
          </a:lstStyle>
          <a:p>
            <a:pPr>
              <a:defRPr/>
            </a:pPr>
            <a:fld id="{335166CC-A83D-466A-93C8-B246E21B5194}" type="slidenum">
              <a:rPr lang="en-US"/>
              <a:pPr>
                <a:defRPr/>
              </a:pPr>
              <a:t>‹#›</a:t>
            </a:fld>
            <a:endParaRPr lang="en-US"/>
          </a:p>
        </p:txBody>
      </p:sp>
    </p:spTree>
    <p:extLst>
      <p:ext uri="{BB962C8B-B14F-4D97-AF65-F5344CB8AC3E}">
        <p14:creationId xmlns:p14="http://schemas.microsoft.com/office/powerpoint/2010/main" val="4146697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B54DF-919C-412F-91FB-760B2E19BE6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9C67FE-1B25-4565-A588-355CBB0461E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3561DD-F36D-4315-9DFD-27FB5DFDEEC4}"/>
              </a:ext>
            </a:extLst>
          </p:cNvPr>
          <p:cNvSpPr>
            <a:spLocks noGrp="1"/>
          </p:cNvSpPr>
          <p:nvPr>
            <p:ph type="dt" sz="half" idx="10"/>
          </p:nvPr>
        </p:nvSpPr>
        <p:spPr/>
        <p:txBody>
          <a:bodyPr/>
          <a:lstStyle>
            <a:lvl1pPr>
              <a:defRPr/>
            </a:lvl1pPr>
          </a:lstStyle>
          <a:p>
            <a:pPr>
              <a:defRPr/>
            </a:pPr>
            <a:fld id="{9DBEC23D-A6B5-46A0-93C1-B3BF1FF668C4}" type="datetimeFigureOut">
              <a:rPr lang="en-US"/>
              <a:pPr>
                <a:defRPr/>
              </a:pPr>
              <a:t>11/25/2018</a:t>
            </a:fld>
            <a:endParaRPr lang="en-US"/>
          </a:p>
        </p:txBody>
      </p:sp>
      <p:sp>
        <p:nvSpPr>
          <p:cNvPr id="5" name="Footer Placeholder 4">
            <a:extLst>
              <a:ext uri="{FF2B5EF4-FFF2-40B4-BE49-F238E27FC236}">
                <a16:creationId xmlns:a16="http://schemas.microsoft.com/office/drawing/2014/main" id="{F825643F-AAAC-4FBD-A2D6-38C2CD51619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5217841-130C-4E7F-B0E1-07239C5EFC5D}"/>
              </a:ext>
            </a:extLst>
          </p:cNvPr>
          <p:cNvSpPr>
            <a:spLocks noGrp="1"/>
          </p:cNvSpPr>
          <p:nvPr>
            <p:ph type="sldNum" sz="quarter" idx="12"/>
          </p:nvPr>
        </p:nvSpPr>
        <p:spPr/>
        <p:txBody>
          <a:bodyPr/>
          <a:lstStyle>
            <a:lvl1pPr>
              <a:defRPr/>
            </a:lvl1pPr>
          </a:lstStyle>
          <a:p>
            <a:pPr>
              <a:defRPr/>
            </a:pPr>
            <a:fld id="{49250A37-8111-4976-AC82-FB83374278A4}" type="slidenum">
              <a:rPr lang="en-US"/>
              <a:pPr>
                <a:defRPr/>
              </a:pPr>
              <a:t>‹#›</a:t>
            </a:fld>
            <a:endParaRPr lang="en-US"/>
          </a:p>
        </p:txBody>
      </p:sp>
    </p:spTree>
    <p:extLst>
      <p:ext uri="{BB962C8B-B14F-4D97-AF65-F5344CB8AC3E}">
        <p14:creationId xmlns:p14="http://schemas.microsoft.com/office/powerpoint/2010/main" val="1110183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C3DCE8-7185-4A72-AA6B-82E591D74CC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31C90A5-5F28-497A-9FB0-4793100C2B8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7C1D44-E601-4804-9A5B-89D72BCB120D}"/>
              </a:ext>
            </a:extLst>
          </p:cNvPr>
          <p:cNvSpPr>
            <a:spLocks noGrp="1"/>
          </p:cNvSpPr>
          <p:nvPr>
            <p:ph type="dt" sz="half" idx="10"/>
          </p:nvPr>
        </p:nvSpPr>
        <p:spPr/>
        <p:txBody>
          <a:bodyPr/>
          <a:lstStyle>
            <a:lvl1pPr>
              <a:defRPr/>
            </a:lvl1pPr>
          </a:lstStyle>
          <a:p>
            <a:pPr>
              <a:defRPr/>
            </a:pPr>
            <a:fld id="{05301AB2-30EB-4747-A90A-DA9E3F135A2D}" type="datetimeFigureOut">
              <a:rPr lang="en-US"/>
              <a:pPr>
                <a:defRPr/>
              </a:pPr>
              <a:t>11/25/2018</a:t>
            </a:fld>
            <a:endParaRPr lang="en-US"/>
          </a:p>
        </p:txBody>
      </p:sp>
      <p:sp>
        <p:nvSpPr>
          <p:cNvPr id="5" name="Footer Placeholder 4">
            <a:extLst>
              <a:ext uri="{FF2B5EF4-FFF2-40B4-BE49-F238E27FC236}">
                <a16:creationId xmlns:a16="http://schemas.microsoft.com/office/drawing/2014/main" id="{35DB6060-168F-4B3D-9CE5-B42B5A26A01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62399D0-6A3B-4E30-86BE-7ADF44E05AA2}"/>
              </a:ext>
            </a:extLst>
          </p:cNvPr>
          <p:cNvSpPr>
            <a:spLocks noGrp="1"/>
          </p:cNvSpPr>
          <p:nvPr>
            <p:ph type="sldNum" sz="quarter" idx="12"/>
          </p:nvPr>
        </p:nvSpPr>
        <p:spPr/>
        <p:txBody>
          <a:bodyPr/>
          <a:lstStyle>
            <a:lvl1pPr>
              <a:defRPr/>
            </a:lvl1pPr>
          </a:lstStyle>
          <a:p>
            <a:pPr>
              <a:defRPr/>
            </a:pPr>
            <a:fld id="{E2243766-C214-4F83-98E2-488723B5B86F}" type="slidenum">
              <a:rPr lang="en-US"/>
              <a:pPr>
                <a:defRPr/>
              </a:pPr>
              <a:t>‹#›</a:t>
            </a:fld>
            <a:endParaRPr lang="en-US"/>
          </a:p>
        </p:txBody>
      </p:sp>
    </p:spTree>
    <p:extLst>
      <p:ext uri="{BB962C8B-B14F-4D97-AF65-F5344CB8AC3E}">
        <p14:creationId xmlns:p14="http://schemas.microsoft.com/office/powerpoint/2010/main" val="934011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CBCBE-5826-4D4A-845A-C0A2ECA639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F507BF-7B05-421A-B713-7E7A864065C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DDED66-7682-413A-A839-B1DAFC7C58EE}"/>
              </a:ext>
            </a:extLst>
          </p:cNvPr>
          <p:cNvSpPr>
            <a:spLocks noGrp="1"/>
          </p:cNvSpPr>
          <p:nvPr>
            <p:ph type="dt" sz="half" idx="10"/>
          </p:nvPr>
        </p:nvSpPr>
        <p:spPr/>
        <p:txBody>
          <a:bodyPr/>
          <a:lstStyle>
            <a:lvl1pPr>
              <a:defRPr/>
            </a:lvl1pPr>
          </a:lstStyle>
          <a:p>
            <a:pPr>
              <a:defRPr/>
            </a:pPr>
            <a:fld id="{434773EB-D92A-4D65-8F37-E9C6457DFAF1}" type="datetimeFigureOut">
              <a:rPr lang="en-US"/>
              <a:pPr>
                <a:defRPr/>
              </a:pPr>
              <a:t>11/25/2018</a:t>
            </a:fld>
            <a:endParaRPr lang="en-US"/>
          </a:p>
        </p:txBody>
      </p:sp>
      <p:sp>
        <p:nvSpPr>
          <p:cNvPr id="5" name="Footer Placeholder 4">
            <a:extLst>
              <a:ext uri="{FF2B5EF4-FFF2-40B4-BE49-F238E27FC236}">
                <a16:creationId xmlns:a16="http://schemas.microsoft.com/office/drawing/2014/main" id="{D673F9CD-31A3-411A-973C-9D907AA4009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ABB18B9-63EB-4A6D-B014-EA803E1084B0}"/>
              </a:ext>
            </a:extLst>
          </p:cNvPr>
          <p:cNvSpPr>
            <a:spLocks noGrp="1"/>
          </p:cNvSpPr>
          <p:nvPr>
            <p:ph type="sldNum" sz="quarter" idx="12"/>
          </p:nvPr>
        </p:nvSpPr>
        <p:spPr/>
        <p:txBody>
          <a:bodyPr/>
          <a:lstStyle>
            <a:lvl1pPr>
              <a:defRPr/>
            </a:lvl1pPr>
          </a:lstStyle>
          <a:p>
            <a:pPr>
              <a:defRPr/>
            </a:pPr>
            <a:fld id="{283B2218-B705-455B-81DB-3E53AFEEA950}" type="slidenum">
              <a:rPr lang="en-US"/>
              <a:pPr>
                <a:defRPr/>
              </a:pPr>
              <a:t>‹#›</a:t>
            </a:fld>
            <a:endParaRPr lang="en-US"/>
          </a:p>
        </p:txBody>
      </p:sp>
    </p:spTree>
    <p:extLst>
      <p:ext uri="{BB962C8B-B14F-4D97-AF65-F5344CB8AC3E}">
        <p14:creationId xmlns:p14="http://schemas.microsoft.com/office/powerpoint/2010/main" val="2378958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03C2B-5BD7-4A06-9E10-70EEDE5AEF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C874324-F08A-4B5F-85CC-5018AD3A8D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CCED068-4CE4-4926-91B2-ED3B462FE38C}"/>
              </a:ext>
            </a:extLst>
          </p:cNvPr>
          <p:cNvSpPr>
            <a:spLocks noGrp="1"/>
          </p:cNvSpPr>
          <p:nvPr>
            <p:ph type="dt" sz="half" idx="10"/>
          </p:nvPr>
        </p:nvSpPr>
        <p:spPr/>
        <p:txBody>
          <a:bodyPr/>
          <a:lstStyle>
            <a:lvl1pPr>
              <a:defRPr/>
            </a:lvl1pPr>
          </a:lstStyle>
          <a:p>
            <a:pPr>
              <a:defRPr/>
            </a:pPr>
            <a:fld id="{0F8F679D-EF93-41C5-8739-F0CDBB600984}" type="datetimeFigureOut">
              <a:rPr lang="en-US"/>
              <a:pPr>
                <a:defRPr/>
              </a:pPr>
              <a:t>11/25/2018</a:t>
            </a:fld>
            <a:endParaRPr lang="en-US"/>
          </a:p>
        </p:txBody>
      </p:sp>
      <p:sp>
        <p:nvSpPr>
          <p:cNvPr id="5" name="Footer Placeholder 4">
            <a:extLst>
              <a:ext uri="{FF2B5EF4-FFF2-40B4-BE49-F238E27FC236}">
                <a16:creationId xmlns:a16="http://schemas.microsoft.com/office/drawing/2014/main" id="{17BD83B5-0AFE-4C64-80CB-D50D88B43A3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9BF4D49-2239-48ED-9C83-530285BF91B9}"/>
              </a:ext>
            </a:extLst>
          </p:cNvPr>
          <p:cNvSpPr>
            <a:spLocks noGrp="1"/>
          </p:cNvSpPr>
          <p:nvPr>
            <p:ph type="sldNum" sz="quarter" idx="12"/>
          </p:nvPr>
        </p:nvSpPr>
        <p:spPr/>
        <p:txBody>
          <a:bodyPr/>
          <a:lstStyle>
            <a:lvl1pPr>
              <a:defRPr/>
            </a:lvl1pPr>
          </a:lstStyle>
          <a:p>
            <a:pPr>
              <a:defRPr/>
            </a:pPr>
            <a:fld id="{17728D81-6E82-41DF-9472-F16448A0A168}" type="slidenum">
              <a:rPr lang="en-US"/>
              <a:pPr>
                <a:defRPr/>
              </a:pPr>
              <a:t>‹#›</a:t>
            </a:fld>
            <a:endParaRPr lang="en-US"/>
          </a:p>
        </p:txBody>
      </p:sp>
    </p:spTree>
    <p:extLst>
      <p:ext uri="{BB962C8B-B14F-4D97-AF65-F5344CB8AC3E}">
        <p14:creationId xmlns:p14="http://schemas.microsoft.com/office/powerpoint/2010/main" val="1915480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D59B4-3EA1-401E-8950-41F3A82E0B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42E836-0E82-4F96-9AA8-B7C057EFF9C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6297A5E-4780-4AF9-BA0B-C9B44271BC9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E9717CD4-5C8B-4591-8159-FFA150042A2D}"/>
              </a:ext>
            </a:extLst>
          </p:cNvPr>
          <p:cNvSpPr>
            <a:spLocks noGrp="1"/>
          </p:cNvSpPr>
          <p:nvPr>
            <p:ph type="dt" sz="half" idx="10"/>
          </p:nvPr>
        </p:nvSpPr>
        <p:spPr/>
        <p:txBody>
          <a:bodyPr/>
          <a:lstStyle>
            <a:lvl1pPr>
              <a:defRPr/>
            </a:lvl1pPr>
          </a:lstStyle>
          <a:p>
            <a:pPr>
              <a:defRPr/>
            </a:pPr>
            <a:fld id="{73C0FD34-E38A-45CF-9035-62ECC7E86AB4}" type="datetimeFigureOut">
              <a:rPr lang="en-US"/>
              <a:pPr>
                <a:defRPr/>
              </a:pPr>
              <a:t>11/25/2018</a:t>
            </a:fld>
            <a:endParaRPr lang="en-US"/>
          </a:p>
        </p:txBody>
      </p:sp>
      <p:sp>
        <p:nvSpPr>
          <p:cNvPr id="6" name="Footer Placeholder 4">
            <a:extLst>
              <a:ext uri="{FF2B5EF4-FFF2-40B4-BE49-F238E27FC236}">
                <a16:creationId xmlns:a16="http://schemas.microsoft.com/office/drawing/2014/main" id="{C497EA2A-790C-4658-8ABC-F65C33EC9B3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B54CBF2-7300-436A-84E9-9FAF8F904B30}"/>
              </a:ext>
            </a:extLst>
          </p:cNvPr>
          <p:cNvSpPr>
            <a:spLocks noGrp="1"/>
          </p:cNvSpPr>
          <p:nvPr>
            <p:ph type="sldNum" sz="quarter" idx="12"/>
          </p:nvPr>
        </p:nvSpPr>
        <p:spPr/>
        <p:txBody>
          <a:bodyPr/>
          <a:lstStyle>
            <a:lvl1pPr>
              <a:defRPr/>
            </a:lvl1pPr>
          </a:lstStyle>
          <a:p>
            <a:pPr>
              <a:defRPr/>
            </a:pPr>
            <a:fld id="{24039255-A33C-4221-B724-F41BB7553FB4}" type="slidenum">
              <a:rPr lang="en-US"/>
              <a:pPr>
                <a:defRPr/>
              </a:pPr>
              <a:t>‹#›</a:t>
            </a:fld>
            <a:endParaRPr lang="en-US"/>
          </a:p>
        </p:txBody>
      </p:sp>
    </p:spTree>
    <p:extLst>
      <p:ext uri="{BB962C8B-B14F-4D97-AF65-F5344CB8AC3E}">
        <p14:creationId xmlns:p14="http://schemas.microsoft.com/office/powerpoint/2010/main" val="170855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EC15A-2C74-4BC8-93F2-E068FB5E19C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03DA8FD-6ADC-4646-8580-C2480DA293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D8364C9-504B-492E-A446-595AB420338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7C669F8-6F8F-48BB-A1A0-B09041D7BC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B6E0CD5-214D-4567-B161-35A99A17CF6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97E71570-7F63-41D7-BBF6-B5B03CBBD490}"/>
              </a:ext>
            </a:extLst>
          </p:cNvPr>
          <p:cNvSpPr>
            <a:spLocks noGrp="1"/>
          </p:cNvSpPr>
          <p:nvPr>
            <p:ph type="dt" sz="half" idx="10"/>
          </p:nvPr>
        </p:nvSpPr>
        <p:spPr/>
        <p:txBody>
          <a:bodyPr/>
          <a:lstStyle>
            <a:lvl1pPr>
              <a:defRPr/>
            </a:lvl1pPr>
          </a:lstStyle>
          <a:p>
            <a:pPr>
              <a:defRPr/>
            </a:pPr>
            <a:fld id="{FD875775-CC6C-4A17-A5ED-0400C52A2108}" type="datetimeFigureOut">
              <a:rPr lang="en-US"/>
              <a:pPr>
                <a:defRPr/>
              </a:pPr>
              <a:t>11/25/2018</a:t>
            </a:fld>
            <a:endParaRPr lang="en-US"/>
          </a:p>
        </p:txBody>
      </p:sp>
      <p:sp>
        <p:nvSpPr>
          <p:cNvPr id="8" name="Footer Placeholder 4">
            <a:extLst>
              <a:ext uri="{FF2B5EF4-FFF2-40B4-BE49-F238E27FC236}">
                <a16:creationId xmlns:a16="http://schemas.microsoft.com/office/drawing/2014/main" id="{7E7C4234-5450-43DF-BE2C-FE06BD76413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E2E40059-536C-4E24-A4D9-0DF15FEFE398}"/>
              </a:ext>
            </a:extLst>
          </p:cNvPr>
          <p:cNvSpPr>
            <a:spLocks noGrp="1"/>
          </p:cNvSpPr>
          <p:nvPr>
            <p:ph type="sldNum" sz="quarter" idx="12"/>
          </p:nvPr>
        </p:nvSpPr>
        <p:spPr/>
        <p:txBody>
          <a:bodyPr/>
          <a:lstStyle>
            <a:lvl1pPr>
              <a:defRPr/>
            </a:lvl1pPr>
          </a:lstStyle>
          <a:p>
            <a:pPr>
              <a:defRPr/>
            </a:pPr>
            <a:fld id="{27E04A43-AE03-41FF-9E45-CFC8BAE3C77B}" type="slidenum">
              <a:rPr lang="en-US"/>
              <a:pPr>
                <a:defRPr/>
              </a:pPr>
              <a:t>‹#›</a:t>
            </a:fld>
            <a:endParaRPr lang="en-US"/>
          </a:p>
        </p:txBody>
      </p:sp>
    </p:spTree>
    <p:extLst>
      <p:ext uri="{BB962C8B-B14F-4D97-AF65-F5344CB8AC3E}">
        <p14:creationId xmlns:p14="http://schemas.microsoft.com/office/powerpoint/2010/main" val="286310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DCFD3-D943-4913-AE4C-CADA116672CA}"/>
              </a:ext>
            </a:extLst>
          </p:cNvPr>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46F924DD-00BF-42AE-A2B0-45158C076BD1}"/>
              </a:ext>
            </a:extLst>
          </p:cNvPr>
          <p:cNvSpPr>
            <a:spLocks noGrp="1"/>
          </p:cNvSpPr>
          <p:nvPr>
            <p:ph type="dt" sz="half" idx="10"/>
          </p:nvPr>
        </p:nvSpPr>
        <p:spPr/>
        <p:txBody>
          <a:bodyPr/>
          <a:lstStyle>
            <a:lvl1pPr>
              <a:defRPr/>
            </a:lvl1pPr>
          </a:lstStyle>
          <a:p>
            <a:pPr>
              <a:defRPr/>
            </a:pPr>
            <a:fld id="{CFDF9E16-E93E-4037-B296-E8DFC903695A}" type="datetimeFigureOut">
              <a:rPr lang="en-US"/>
              <a:pPr>
                <a:defRPr/>
              </a:pPr>
              <a:t>11/25/2018</a:t>
            </a:fld>
            <a:endParaRPr lang="en-US"/>
          </a:p>
        </p:txBody>
      </p:sp>
      <p:sp>
        <p:nvSpPr>
          <p:cNvPr id="4" name="Footer Placeholder 4">
            <a:extLst>
              <a:ext uri="{FF2B5EF4-FFF2-40B4-BE49-F238E27FC236}">
                <a16:creationId xmlns:a16="http://schemas.microsoft.com/office/drawing/2014/main" id="{50614F67-2A91-4387-8865-A694E847F80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923EED79-F0FF-4A70-BE71-930A290DC65F}"/>
              </a:ext>
            </a:extLst>
          </p:cNvPr>
          <p:cNvSpPr>
            <a:spLocks noGrp="1"/>
          </p:cNvSpPr>
          <p:nvPr>
            <p:ph type="sldNum" sz="quarter" idx="12"/>
          </p:nvPr>
        </p:nvSpPr>
        <p:spPr/>
        <p:txBody>
          <a:bodyPr/>
          <a:lstStyle>
            <a:lvl1pPr>
              <a:defRPr/>
            </a:lvl1pPr>
          </a:lstStyle>
          <a:p>
            <a:pPr>
              <a:defRPr/>
            </a:pPr>
            <a:fld id="{2850831E-0A73-43A8-9ACA-64E77C1234F9}" type="slidenum">
              <a:rPr lang="en-US"/>
              <a:pPr>
                <a:defRPr/>
              </a:pPr>
              <a:t>‹#›</a:t>
            </a:fld>
            <a:endParaRPr lang="en-US"/>
          </a:p>
        </p:txBody>
      </p:sp>
    </p:spTree>
    <p:extLst>
      <p:ext uri="{BB962C8B-B14F-4D97-AF65-F5344CB8AC3E}">
        <p14:creationId xmlns:p14="http://schemas.microsoft.com/office/powerpoint/2010/main" val="3111662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E99A2C9-B110-46B0-9749-4CF2C74419E0}"/>
              </a:ext>
            </a:extLst>
          </p:cNvPr>
          <p:cNvSpPr>
            <a:spLocks noGrp="1"/>
          </p:cNvSpPr>
          <p:nvPr>
            <p:ph type="dt" sz="half" idx="10"/>
          </p:nvPr>
        </p:nvSpPr>
        <p:spPr/>
        <p:txBody>
          <a:bodyPr/>
          <a:lstStyle>
            <a:lvl1pPr>
              <a:defRPr/>
            </a:lvl1pPr>
          </a:lstStyle>
          <a:p>
            <a:pPr>
              <a:defRPr/>
            </a:pPr>
            <a:fld id="{E8993C1F-08EB-42D5-A66B-814A128E726A}" type="datetimeFigureOut">
              <a:rPr lang="en-US"/>
              <a:pPr>
                <a:defRPr/>
              </a:pPr>
              <a:t>11/25/2018</a:t>
            </a:fld>
            <a:endParaRPr lang="en-US"/>
          </a:p>
        </p:txBody>
      </p:sp>
      <p:sp>
        <p:nvSpPr>
          <p:cNvPr id="3" name="Footer Placeholder 4">
            <a:extLst>
              <a:ext uri="{FF2B5EF4-FFF2-40B4-BE49-F238E27FC236}">
                <a16:creationId xmlns:a16="http://schemas.microsoft.com/office/drawing/2014/main" id="{B3EAAB09-F92B-47F6-BFE6-D5BF8254F702}"/>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E965EA23-7301-4056-A2AE-2900D7E3C8A8}"/>
              </a:ext>
            </a:extLst>
          </p:cNvPr>
          <p:cNvSpPr>
            <a:spLocks noGrp="1"/>
          </p:cNvSpPr>
          <p:nvPr>
            <p:ph type="sldNum" sz="quarter" idx="12"/>
          </p:nvPr>
        </p:nvSpPr>
        <p:spPr/>
        <p:txBody>
          <a:bodyPr/>
          <a:lstStyle>
            <a:lvl1pPr>
              <a:defRPr/>
            </a:lvl1pPr>
          </a:lstStyle>
          <a:p>
            <a:pPr>
              <a:defRPr/>
            </a:pPr>
            <a:fld id="{04A3719B-1453-4CCC-A9B8-0DC8B80F2993}" type="slidenum">
              <a:rPr lang="en-US"/>
              <a:pPr>
                <a:defRPr/>
              </a:pPr>
              <a:t>‹#›</a:t>
            </a:fld>
            <a:endParaRPr lang="en-US"/>
          </a:p>
        </p:txBody>
      </p:sp>
    </p:spTree>
    <p:extLst>
      <p:ext uri="{BB962C8B-B14F-4D97-AF65-F5344CB8AC3E}">
        <p14:creationId xmlns:p14="http://schemas.microsoft.com/office/powerpoint/2010/main" val="973069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D9179-A948-4C58-826B-903C028F6D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3FF6DB-F429-425F-BCBF-7692B444A0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3802F50-2B79-4AB9-80E0-E6B6EFAEA4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id="{A88A8BA9-5BB3-4D9D-BC97-84352411F952}"/>
              </a:ext>
            </a:extLst>
          </p:cNvPr>
          <p:cNvSpPr>
            <a:spLocks noGrp="1"/>
          </p:cNvSpPr>
          <p:nvPr>
            <p:ph type="dt" sz="half" idx="10"/>
          </p:nvPr>
        </p:nvSpPr>
        <p:spPr/>
        <p:txBody>
          <a:bodyPr/>
          <a:lstStyle>
            <a:lvl1pPr>
              <a:defRPr/>
            </a:lvl1pPr>
          </a:lstStyle>
          <a:p>
            <a:pPr>
              <a:defRPr/>
            </a:pPr>
            <a:fld id="{03966FE0-6DA0-49FB-97CE-D476F73C782A}" type="datetimeFigureOut">
              <a:rPr lang="en-US"/>
              <a:pPr>
                <a:defRPr/>
              </a:pPr>
              <a:t>11/25/2018</a:t>
            </a:fld>
            <a:endParaRPr lang="en-US"/>
          </a:p>
        </p:txBody>
      </p:sp>
      <p:sp>
        <p:nvSpPr>
          <p:cNvPr id="6" name="Footer Placeholder 4">
            <a:extLst>
              <a:ext uri="{FF2B5EF4-FFF2-40B4-BE49-F238E27FC236}">
                <a16:creationId xmlns:a16="http://schemas.microsoft.com/office/drawing/2014/main" id="{DC82064C-82B3-4319-9FCF-FFE2E80A1D6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28DFA1A-CEDC-4F8F-BE41-8987988A3878}"/>
              </a:ext>
            </a:extLst>
          </p:cNvPr>
          <p:cNvSpPr>
            <a:spLocks noGrp="1"/>
          </p:cNvSpPr>
          <p:nvPr>
            <p:ph type="sldNum" sz="quarter" idx="12"/>
          </p:nvPr>
        </p:nvSpPr>
        <p:spPr/>
        <p:txBody>
          <a:bodyPr/>
          <a:lstStyle>
            <a:lvl1pPr>
              <a:defRPr/>
            </a:lvl1pPr>
          </a:lstStyle>
          <a:p>
            <a:pPr>
              <a:defRPr/>
            </a:pPr>
            <a:fld id="{B656E14D-A4AF-4469-8221-B16AD439DF4E}" type="slidenum">
              <a:rPr lang="en-US"/>
              <a:pPr>
                <a:defRPr/>
              </a:pPr>
              <a:t>‹#›</a:t>
            </a:fld>
            <a:endParaRPr lang="en-US"/>
          </a:p>
        </p:txBody>
      </p:sp>
    </p:spTree>
    <p:extLst>
      <p:ext uri="{BB962C8B-B14F-4D97-AF65-F5344CB8AC3E}">
        <p14:creationId xmlns:p14="http://schemas.microsoft.com/office/powerpoint/2010/main" val="775255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7AC4A-A5E4-4827-9519-5324C06EF2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95ACC51-41BA-4F92-A774-5644AF1B9261}"/>
              </a:ext>
            </a:extLst>
          </p:cNvPr>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a:extLst>
              <a:ext uri="{FF2B5EF4-FFF2-40B4-BE49-F238E27FC236}">
                <a16:creationId xmlns:a16="http://schemas.microsoft.com/office/drawing/2014/main" id="{C6BC2120-CEE0-4066-91B7-09FC60E604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id="{4EA3B22A-B0FE-461A-8667-0B6464022F77}"/>
              </a:ext>
            </a:extLst>
          </p:cNvPr>
          <p:cNvSpPr>
            <a:spLocks noGrp="1"/>
          </p:cNvSpPr>
          <p:nvPr>
            <p:ph type="dt" sz="half" idx="10"/>
          </p:nvPr>
        </p:nvSpPr>
        <p:spPr/>
        <p:txBody>
          <a:bodyPr/>
          <a:lstStyle>
            <a:lvl1pPr>
              <a:defRPr/>
            </a:lvl1pPr>
          </a:lstStyle>
          <a:p>
            <a:pPr>
              <a:defRPr/>
            </a:pPr>
            <a:fld id="{1046F986-F4A5-45D0-A19D-E21D8F91B488}" type="datetimeFigureOut">
              <a:rPr lang="en-US"/>
              <a:pPr>
                <a:defRPr/>
              </a:pPr>
              <a:t>11/25/2018</a:t>
            </a:fld>
            <a:endParaRPr lang="en-US"/>
          </a:p>
        </p:txBody>
      </p:sp>
      <p:sp>
        <p:nvSpPr>
          <p:cNvPr id="6" name="Footer Placeholder 4">
            <a:extLst>
              <a:ext uri="{FF2B5EF4-FFF2-40B4-BE49-F238E27FC236}">
                <a16:creationId xmlns:a16="http://schemas.microsoft.com/office/drawing/2014/main" id="{B1B72A06-B520-4DDC-A599-22AEC05289B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A5FABD4-1947-4665-B8B6-68F7CE1B3803}"/>
              </a:ext>
            </a:extLst>
          </p:cNvPr>
          <p:cNvSpPr>
            <a:spLocks noGrp="1"/>
          </p:cNvSpPr>
          <p:nvPr>
            <p:ph type="sldNum" sz="quarter" idx="12"/>
          </p:nvPr>
        </p:nvSpPr>
        <p:spPr/>
        <p:txBody>
          <a:bodyPr/>
          <a:lstStyle>
            <a:lvl1pPr>
              <a:defRPr/>
            </a:lvl1pPr>
          </a:lstStyle>
          <a:p>
            <a:pPr>
              <a:defRPr/>
            </a:pPr>
            <a:fld id="{B76C750C-34DE-44F9-B126-5EFE917C21A5}" type="slidenum">
              <a:rPr lang="en-US"/>
              <a:pPr>
                <a:defRPr/>
              </a:pPr>
              <a:t>‹#›</a:t>
            </a:fld>
            <a:endParaRPr lang="en-US"/>
          </a:p>
        </p:txBody>
      </p:sp>
    </p:spTree>
    <p:extLst>
      <p:ext uri="{BB962C8B-B14F-4D97-AF65-F5344CB8AC3E}">
        <p14:creationId xmlns:p14="http://schemas.microsoft.com/office/powerpoint/2010/main" val="2680175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A4BD4B82-1D58-4715-892C-16842B10B68F}"/>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E1AC4292-5A0B-4A17-B48C-8CE8C7374388}"/>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E91564FC-718C-4AA4-91FD-3A1359670B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57ABA6E7-A304-4D62-A9D1-75023765BA4A}" type="datetimeFigureOut">
              <a:rPr lang="en-US"/>
              <a:pPr>
                <a:defRPr/>
              </a:pPr>
              <a:t>11/25/2018</a:t>
            </a:fld>
            <a:endParaRPr lang="en-US"/>
          </a:p>
        </p:txBody>
      </p:sp>
      <p:sp>
        <p:nvSpPr>
          <p:cNvPr id="5" name="Footer Placeholder 4">
            <a:extLst>
              <a:ext uri="{FF2B5EF4-FFF2-40B4-BE49-F238E27FC236}">
                <a16:creationId xmlns:a16="http://schemas.microsoft.com/office/drawing/2014/main" id="{8EEB9E8F-2FAE-435B-A2F8-C698F1C10D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2A3BF6C4-500B-4E06-B611-6666697230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A542842D-6A5B-418E-BB85-3967B162D4B8}" type="slidenum">
              <a:rPr lang="en-US"/>
              <a:pPr>
                <a:defRPr/>
              </a:pPr>
              <a:t>‹#›</a:t>
            </a:fld>
            <a:endParaRPr lang="en-US"/>
          </a:p>
        </p:txBody>
      </p:sp>
    </p:spTree>
    <p:extLst>
      <p:ext uri="{BB962C8B-B14F-4D97-AF65-F5344CB8AC3E}">
        <p14:creationId xmlns:p14="http://schemas.microsoft.com/office/powerpoint/2010/main" val="11672302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32FEC16-F8FB-4597-95FC-6741F3F76BFE}"/>
              </a:ext>
            </a:extLst>
          </p:cNvPr>
          <p:cNvPicPr>
            <a:picLocks noChangeAspect="1"/>
          </p:cNvPicPr>
          <p:nvPr/>
        </p:nvPicPr>
        <p:blipFill>
          <a:blip r:embed="rId2"/>
          <a:stretch>
            <a:fillRect/>
          </a:stretch>
        </p:blipFill>
        <p:spPr>
          <a:xfrm>
            <a:off x="-2" y="-2"/>
            <a:ext cx="12192002" cy="6858001"/>
          </a:xfrm>
          <a:prstGeom prst="rect">
            <a:avLst/>
          </a:prstGeom>
        </p:spPr>
      </p:pic>
      <p:sp>
        <p:nvSpPr>
          <p:cNvPr id="6" name="Rectangle 5">
            <a:extLst>
              <a:ext uri="{FF2B5EF4-FFF2-40B4-BE49-F238E27FC236}">
                <a16:creationId xmlns:a16="http://schemas.microsoft.com/office/drawing/2014/main" id="{9E552C2E-8666-4FAF-A1F9-BBB78F9CE172}"/>
              </a:ext>
            </a:extLst>
          </p:cNvPr>
          <p:cNvSpPr/>
          <p:nvPr/>
        </p:nvSpPr>
        <p:spPr>
          <a:xfrm>
            <a:off x="5695864" y="3323817"/>
            <a:ext cx="6496136" cy="2215991"/>
          </a:xfrm>
          <a:prstGeom prst="rect">
            <a:avLst/>
          </a:prstGeom>
          <a:noFill/>
        </p:spPr>
        <p:txBody>
          <a:bodyPr wrap="square" lIns="91440" tIns="45720" rIns="91440" bIns="45720">
            <a:spAutoFit/>
          </a:bodyPr>
          <a:lstStyle/>
          <a:p>
            <a:pPr algn="ctr"/>
            <a:r>
              <a:rPr lang="en-US" sz="13800" b="1" cap="none" spc="50" dirty="0">
                <a:ln w="0"/>
                <a:solidFill>
                  <a:schemeClr val="bg2"/>
                </a:solidFill>
                <a:effectLst>
                  <a:innerShdw blurRad="63500" dist="50800" dir="13500000">
                    <a:srgbClr val="000000">
                      <a:alpha val="50000"/>
                    </a:srgbClr>
                  </a:innerShdw>
                </a:effectLst>
                <a:latin typeface="Engebrechtre Ex" panose="02010605000000000000" pitchFamily="2" charset="0"/>
              </a:rPr>
              <a:t>Cosmic</a:t>
            </a:r>
            <a:endParaRPr lang="en-US" sz="13800" b="1" cap="none" spc="50" dirty="0">
              <a:ln w="0"/>
              <a:solidFill>
                <a:schemeClr val="bg2"/>
              </a:solidFill>
              <a:effectLst>
                <a:innerShdw blurRad="63500" dist="50800" dir="13500000">
                  <a:srgbClr val="000000">
                    <a:alpha val="50000"/>
                  </a:srgbClr>
                </a:innerShdw>
              </a:effectLst>
            </a:endParaRPr>
          </a:p>
        </p:txBody>
      </p:sp>
      <p:sp>
        <p:nvSpPr>
          <p:cNvPr id="7" name="Rectangle 6">
            <a:extLst>
              <a:ext uri="{FF2B5EF4-FFF2-40B4-BE49-F238E27FC236}">
                <a16:creationId xmlns:a16="http://schemas.microsoft.com/office/drawing/2014/main" id="{1B1947EA-084F-490D-8BDA-B9D207316637}"/>
              </a:ext>
            </a:extLst>
          </p:cNvPr>
          <p:cNvSpPr/>
          <p:nvPr/>
        </p:nvSpPr>
        <p:spPr>
          <a:xfrm>
            <a:off x="6022316" y="5143916"/>
            <a:ext cx="5545109" cy="1246495"/>
          </a:xfrm>
          <a:prstGeom prst="rect">
            <a:avLst/>
          </a:prstGeom>
          <a:noFill/>
        </p:spPr>
        <p:txBody>
          <a:bodyPr wrap="none" lIns="91440" tIns="45720" rIns="91440" bIns="45720">
            <a:spAutoFit/>
          </a:bodyPr>
          <a:lstStyle/>
          <a:p>
            <a:pPr algn="ctr"/>
            <a:r>
              <a:rPr lang="en-US" sz="5400" b="1" cap="none" spc="50" dirty="0">
                <a:ln w="0"/>
                <a:solidFill>
                  <a:schemeClr val="bg2"/>
                </a:solidFill>
                <a:effectLst>
                  <a:innerShdw blurRad="63500" dist="50800" dir="13500000">
                    <a:srgbClr val="000000">
                      <a:alpha val="50000"/>
                    </a:srgbClr>
                  </a:innerShdw>
                </a:effectLst>
                <a:latin typeface="Engebrechtre Ex" panose="02010605000000000000" pitchFamily="2" charset="0"/>
              </a:rPr>
              <a:t> </a:t>
            </a:r>
            <a:r>
              <a:rPr lang="en-US" sz="7500" b="1" cap="none" spc="50" dirty="0">
                <a:ln w="0"/>
                <a:solidFill>
                  <a:schemeClr val="bg2"/>
                </a:solidFill>
                <a:effectLst>
                  <a:innerShdw blurRad="63500" dist="50800" dir="13500000">
                    <a:srgbClr val="000000">
                      <a:alpha val="50000"/>
                    </a:srgbClr>
                  </a:innerShdw>
                </a:effectLst>
                <a:latin typeface="Engebrechtre Ex" panose="02010605000000000000" pitchFamily="2" charset="0"/>
              </a:rPr>
              <a:t>Christianity</a:t>
            </a:r>
            <a:endParaRPr lang="en-US" sz="7500" b="1" cap="none" spc="50" dirty="0">
              <a:ln w="0"/>
              <a:solidFill>
                <a:schemeClr val="bg2"/>
              </a:solidFill>
              <a:effectLst>
                <a:innerShdw blurRad="63500" dist="50800" dir="13500000">
                  <a:srgbClr val="000000">
                    <a:alpha val="50000"/>
                  </a:srgbClr>
                </a:innerShdw>
              </a:effectLst>
            </a:endParaRPr>
          </a:p>
        </p:txBody>
      </p:sp>
    </p:spTree>
    <p:extLst>
      <p:ext uri="{BB962C8B-B14F-4D97-AF65-F5344CB8AC3E}">
        <p14:creationId xmlns:p14="http://schemas.microsoft.com/office/powerpoint/2010/main" val="285705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32FEC16-F8FB-4597-95FC-6741F3F76BFE}"/>
              </a:ext>
            </a:extLst>
          </p:cNvPr>
          <p:cNvPicPr>
            <a:picLocks noChangeAspect="1"/>
          </p:cNvPicPr>
          <p:nvPr/>
        </p:nvPicPr>
        <p:blipFill>
          <a:blip r:embed="rId2"/>
          <a:stretch>
            <a:fillRect/>
          </a:stretch>
        </p:blipFill>
        <p:spPr>
          <a:xfrm>
            <a:off x="-2" y="-2"/>
            <a:ext cx="12192002" cy="6858001"/>
          </a:xfrm>
          <a:prstGeom prst="rect">
            <a:avLst/>
          </a:prstGeom>
        </p:spPr>
      </p:pic>
      <p:sp>
        <p:nvSpPr>
          <p:cNvPr id="2" name="TextBox 1">
            <a:extLst>
              <a:ext uri="{FF2B5EF4-FFF2-40B4-BE49-F238E27FC236}">
                <a16:creationId xmlns:a16="http://schemas.microsoft.com/office/drawing/2014/main" id="{80B8F627-4E95-40AF-8EC1-CC521E543617}"/>
              </a:ext>
            </a:extLst>
          </p:cNvPr>
          <p:cNvSpPr txBox="1"/>
          <p:nvPr/>
        </p:nvSpPr>
        <p:spPr>
          <a:xfrm>
            <a:off x="8984975" y="5998818"/>
            <a:ext cx="2902225" cy="584775"/>
          </a:xfrm>
          <a:prstGeom prst="rect">
            <a:avLst/>
          </a:prstGeom>
          <a:solidFill>
            <a:schemeClr val="bg1"/>
          </a:solidFill>
        </p:spPr>
        <p:txBody>
          <a:bodyPr wrap="square" rtlCol="0">
            <a:spAutoFit/>
          </a:bodyPr>
          <a:lstStyle/>
          <a:p>
            <a:r>
              <a:rPr lang="en-US" sz="3200" b="1" dirty="0">
                <a:solidFill>
                  <a:srgbClr val="002060"/>
                </a:solidFill>
              </a:rPr>
              <a:t>INTRODUCTION</a:t>
            </a:r>
            <a:endParaRPr lang="en-US" sz="2000" b="1" dirty="0">
              <a:solidFill>
                <a:srgbClr val="002060"/>
              </a:solidFill>
            </a:endParaRPr>
          </a:p>
        </p:txBody>
      </p:sp>
      <p:sp>
        <p:nvSpPr>
          <p:cNvPr id="3" name="TextBox 2">
            <a:extLst>
              <a:ext uri="{FF2B5EF4-FFF2-40B4-BE49-F238E27FC236}">
                <a16:creationId xmlns:a16="http://schemas.microsoft.com/office/drawing/2014/main" id="{809271FE-2130-4965-8167-9E5BF5AF8CE8}"/>
              </a:ext>
            </a:extLst>
          </p:cNvPr>
          <p:cNvSpPr txBox="1"/>
          <p:nvPr/>
        </p:nvSpPr>
        <p:spPr>
          <a:xfrm>
            <a:off x="702365" y="2214120"/>
            <a:ext cx="10972800" cy="2123658"/>
          </a:xfrm>
          <a:prstGeom prst="rect">
            <a:avLst/>
          </a:prstGeom>
          <a:noFill/>
        </p:spPr>
        <p:txBody>
          <a:bodyPr wrap="square" rtlCol="0">
            <a:spAutoFit/>
          </a:bodyPr>
          <a:lstStyle/>
          <a:p>
            <a:pPr algn="ctr"/>
            <a:r>
              <a:rPr lang="en-US" sz="6600" dirty="0">
                <a:solidFill>
                  <a:schemeClr val="bg1"/>
                </a:solidFill>
              </a:rPr>
              <a:t>A PRAYER OF COSMIC PROPORTIONS</a:t>
            </a:r>
          </a:p>
        </p:txBody>
      </p:sp>
    </p:spTree>
    <p:extLst>
      <p:ext uri="{BB962C8B-B14F-4D97-AF65-F5344CB8AC3E}">
        <p14:creationId xmlns:p14="http://schemas.microsoft.com/office/powerpoint/2010/main" val="3409165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32FEC16-F8FB-4597-95FC-6741F3F76BFE}"/>
              </a:ext>
            </a:extLst>
          </p:cNvPr>
          <p:cNvPicPr>
            <a:picLocks noChangeAspect="1"/>
          </p:cNvPicPr>
          <p:nvPr/>
        </p:nvPicPr>
        <p:blipFill>
          <a:blip r:embed="rId2"/>
          <a:stretch>
            <a:fillRect/>
          </a:stretch>
        </p:blipFill>
        <p:spPr>
          <a:xfrm>
            <a:off x="-2" y="-1"/>
            <a:ext cx="12192002" cy="6858001"/>
          </a:xfrm>
          <a:prstGeom prst="rect">
            <a:avLst/>
          </a:prstGeom>
        </p:spPr>
      </p:pic>
      <p:sp>
        <p:nvSpPr>
          <p:cNvPr id="2" name="TextBox 1">
            <a:extLst>
              <a:ext uri="{FF2B5EF4-FFF2-40B4-BE49-F238E27FC236}">
                <a16:creationId xmlns:a16="http://schemas.microsoft.com/office/drawing/2014/main" id="{80B8F627-4E95-40AF-8EC1-CC521E543617}"/>
              </a:ext>
            </a:extLst>
          </p:cNvPr>
          <p:cNvSpPr txBox="1"/>
          <p:nvPr/>
        </p:nvSpPr>
        <p:spPr>
          <a:xfrm>
            <a:off x="8878957" y="5995066"/>
            <a:ext cx="2955234" cy="584775"/>
          </a:xfrm>
          <a:prstGeom prst="rect">
            <a:avLst/>
          </a:prstGeom>
          <a:solidFill>
            <a:schemeClr val="bg1"/>
          </a:solidFill>
        </p:spPr>
        <p:txBody>
          <a:bodyPr wrap="square" rtlCol="0">
            <a:spAutoFit/>
          </a:bodyPr>
          <a:lstStyle/>
          <a:p>
            <a:r>
              <a:rPr lang="en-US" sz="3200" b="1" dirty="0">
                <a:solidFill>
                  <a:srgbClr val="002060"/>
                </a:solidFill>
              </a:rPr>
              <a:t>INTRODUCTION</a:t>
            </a:r>
            <a:endParaRPr lang="en-US" sz="2000" b="1" dirty="0">
              <a:solidFill>
                <a:srgbClr val="002060"/>
              </a:solidFill>
            </a:endParaRPr>
          </a:p>
        </p:txBody>
      </p:sp>
      <p:sp>
        <p:nvSpPr>
          <p:cNvPr id="3" name="TextBox 2">
            <a:extLst>
              <a:ext uri="{FF2B5EF4-FFF2-40B4-BE49-F238E27FC236}">
                <a16:creationId xmlns:a16="http://schemas.microsoft.com/office/drawing/2014/main" id="{809271FE-2130-4965-8167-9E5BF5AF8CE8}"/>
              </a:ext>
            </a:extLst>
          </p:cNvPr>
          <p:cNvSpPr txBox="1"/>
          <p:nvPr/>
        </p:nvSpPr>
        <p:spPr>
          <a:xfrm>
            <a:off x="503583" y="355266"/>
            <a:ext cx="11516139" cy="4247317"/>
          </a:xfrm>
          <a:prstGeom prst="rect">
            <a:avLst/>
          </a:prstGeom>
          <a:noFill/>
        </p:spPr>
        <p:txBody>
          <a:bodyPr wrap="square" rtlCol="0">
            <a:spAutoFit/>
          </a:bodyPr>
          <a:lstStyle/>
          <a:p>
            <a:pPr algn="ctr"/>
            <a:r>
              <a:rPr lang="en-US" sz="6000" dirty="0">
                <a:solidFill>
                  <a:schemeClr val="bg1"/>
                </a:solidFill>
              </a:rPr>
              <a:t>The Ephesian church</a:t>
            </a:r>
          </a:p>
          <a:p>
            <a:endParaRPr lang="en-US" sz="6000" dirty="0">
              <a:solidFill>
                <a:schemeClr val="bg1"/>
              </a:solidFill>
            </a:endParaRPr>
          </a:p>
          <a:p>
            <a:pPr algn="ctr"/>
            <a:r>
              <a:rPr lang="en-US" sz="4800" dirty="0">
                <a:solidFill>
                  <a:schemeClr val="bg1"/>
                </a:solidFill>
              </a:rPr>
              <a:t>Planted by Paul </a:t>
            </a:r>
            <a:r>
              <a:rPr lang="en-US" sz="4400" dirty="0">
                <a:solidFill>
                  <a:schemeClr val="bg1"/>
                </a:solidFill>
              </a:rPr>
              <a:t>(AD 52)</a:t>
            </a:r>
            <a:r>
              <a:rPr lang="en-US" sz="4800" dirty="0">
                <a:solidFill>
                  <a:schemeClr val="bg1"/>
                </a:solidFill>
              </a:rPr>
              <a:t> – 2 years (Acts 19)</a:t>
            </a:r>
          </a:p>
          <a:p>
            <a:pPr algn="ctr"/>
            <a:r>
              <a:rPr lang="en-US" sz="5400" dirty="0">
                <a:solidFill>
                  <a:schemeClr val="bg1"/>
                </a:solidFill>
              </a:rPr>
              <a:t>Warned by Paul – 3 years (Acts 20)</a:t>
            </a:r>
          </a:p>
          <a:p>
            <a:pPr algn="ctr"/>
            <a:r>
              <a:rPr lang="en-US" sz="4800" dirty="0">
                <a:solidFill>
                  <a:schemeClr val="bg1"/>
                </a:solidFill>
              </a:rPr>
              <a:t>Rebuked by Jesus (AD 81-96) (Rev 2:1-7)</a:t>
            </a:r>
          </a:p>
        </p:txBody>
      </p:sp>
    </p:spTree>
    <p:extLst>
      <p:ext uri="{BB962C8B-B14F-4D97-AF65-F5344CB8AC3E}">
        <p14:creationId xmlns:p14="http://schemas.microsoft.com/office/powerpoint/2010/main" val="2661050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32FEC16-F8FB-4597-95FC-6741F3F76BFE}"/>
              </a:ext>
            </a:extLst>
          </p:cNvPr>
          <p:cNvPicPr>
            <a:picLocks noChangeAspect="1"/>
          </p:cNvPicPr>
          <p:nvPr/>
        </p:nvPicPr>
        <p:blipFill>
          <a:blip r:embed="rId2"/>
          <a:stretch>
            <a:fillRect/>
          </a:stretch>
        </p:blipFill>
        <p:spPr>
          <a:xfrm>
            <a:off x="-2" y="-2"/>
            <a:ext cx="12192002" cy="6858001"/>
          </a:xfrm>
          <a:prstGeom prst="rect">
            <a:avLst/>
          </a:prstGeom>
        </p:spPr>
      </p:pic>
      <p:sp>
        <p:nvSpPr>
          <p:cNvPr id="2" name="TextBox 1">
            <a:extLst>
              <a:ext uri="{FF2B5EF4-FFF2-40B4-BE49-F238E27FC236}">
                <a16:creationId xmlns:a16="http://schemas.microsoft.com/office/drawing/2014/main" id="{80B8F627-4E95-40AF-8EC1-CC521E543617}"/>
              </a:ext>
            </a:extLst>
          </p:cNvPr>
          <p:cNvSpPr txBox="1"/>
          <p:nvPr/>
        </p:nvSpPr>
        <p:spPr>
          <a:xfrm>
            <a:off x="7726018" y="5917959"/>
            <a:ext cx="4161182" cy="584775"/>
          </a:xfrm>
          <a:prstGeom prst="rect">
            <a:avLst/>
          </a:prstGeom>
          <a:noFill/>
        </p:spPr>
        <p:txBody>
          <a:bodyPr wrap="square" rtlCol="0">
            <a:spAutoFit/>
          </a:bodyPr>
          <a:lstStyle/>
          <a:p>
            <a:r>
              <a:rPr lang="en-US" sz="3200" b="1" dirty="0">
                <a:solidFill>
                  <a:schemeClr val="bg1"/>
                </a:solidFill>
              </a:rPr>
              <a:t>Ephesians 3:14-21 NIV</a:t>
            </a:r>
            <a:endParaRPr lang="en-US" sz="2000" b="1" dirty="0">
              <a:solidFill>
                <a:schemeClr val="bg1"/>
              </a:solidFill>
            </a:endParaRPr>
          </a:p>
        </p:txBody>
      </p:sp>
      <p:sp>
        <p:nvSpPr>
          <p:cNvPr id="3" name="TextBox 2">
            <a:extLst>
              <a:ext uri="{FF2B5EF4-FFF2-40B4-BE49-F238E27FC236}">
                <a16:creationId xmlns:a16="http://schemas.microsoft.com/office/drawing/2014/main" id="{809271FE-2130-4965-8167-9E5BF5AF8CE8}"/>
              </a:ext>
            </a:extLst>
          </p:cNvPr>
          <p:cNvSpPr txBox="1"/>
          <p:nvPr/>
        </p:nvSpPr>
        <p:spPr>
          <a:xfrm>
            <a:off x="1285461" y="980661"/>
            <a:ext cx="10376452" cy="4154984"/>
          </a:xfrm>
          <a:prstGeom prst="rect">
            <a:avLst/>
          </a:prstGeom>
          <a:noFill/>
        </p:spPr>
        <p:txBody>
          <a:bodyPr wrap="square" rtlCol="0">
            <a:spAutoFit/>
          </a:bodyPr>
          <a:lstStyle/>
          <a:p>
            <a:r>
              <a:rPr lang="en-US" sz="6600" dirty="0">
                <a:solidFill>
                  <a:schemeClr val="bg1"/>
                </a:solidFill>
              </a:rPr>
              <a:t>For this reason I kneel before the Father, from whom </a:t>
            </a:r>
            <a:r>
              <a:rPr lang="en-US" sz="6600" u="sng" dirty="0">
                <a:solidFill>
                  <a:schemeClr val="bg1"/>
                </a:solidFill>
              </a:rPr>
              <a:t>his whole family</a:t>
            </a:r>
            <a:r>
              <a:rPr lang="en-US" sz="6600" dirty="0">
                <a:solidFill>
                  <a:schemeClr val="bg1"/>
                </a:solidFill>
              </a:rPr>
              <a:t> in heaven and earth </a:t>
            </a:r>
            <a:r>
              <a:rPr lang="en-US" sz="6600" u="sng" dirty="0">
                <a:solidFill>
                  <a:schemeClr val="bg1"/>
                </a:solidFill>
              </a:rPr>
              <a:t>derives its name</a:t>
            </a:r>
            <a:r>
              <a:rPr lang="en-US" sz="6600" dirty="0">
                <a:solidFill>
                  <a:schemeClr val="bg1"/>
                </a:solidFill>
              </a:rPr>
              <a:t>.</a:t>
            </a:r>
          </a:p>
        </p:txBody>
      </p:sp>
    </p:spTree>
    <p:extLst>
      <p:ext uri="{BB962C8B-B14F-4D97-AF65-F5344CB8AC3E}">
        <p14:creationId xmlns:p14="http://schemas.microsoft.com/office/powerpoint/2010/main" val="2818526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32FEC16-F8FB-4597-95FC-6741F3F76BFE}"/>
              </a:ext>
            </a:extLst>
          </p:cNvPr>
          <p:cNvPicPr>
            <a:picLocks noChangeAspect="1"/>
          </p:cNvPicPr>
          <p:nvPr/>
        </p:nvPicPr>
        <p:blipFill>
          <a:blip r:embed="rId2"/>
          <a:stretch>
            <a:fillRect/>
          </a:stretch>
        </p:blipFill>
        <p:spPr>
          <a:xfrm>
            <a:off x="-2" y="-2"/>
            <a:ext cx="12192002" cy="6858001"/>
          </a:xfrm>
          <a:prstGeom prst="rect">
            <a:avLst/>
          </a:prstGeom>
        </p:spPr>
      </p:pic>
      <p:sp>
        <p:nvSpPr>
          <p:cNvPr id="2" name="TextBox 1">
            <a:extLst>
              <a:ext uri="{FF2B5EF4-FFF2-40B4-BE49-F238E27FC236}">
                <a16:creationId xmlns:a16="http://schemas.microsoft.com/office/drawing/2014/main" id="{80B8F627-4E95-40AF-8EC1-CC521E543617}"/>
              </a:ext>
            </a:extLst>
          </p:cNvPr>
          <p:cNvSpPr txBox="1"/>
          <p:nvPr/>
        </p:nvSpPr>
        <p:spPr>
          <a:xfrm>
            <a:off x="7726018" y="5917959"/>
            <a:ext cx="4161182" cy="584775"/>
          </a:xfrm>
          <a:prstGeom prst="rect">
            <a:avLst/>
          </a:prstGeom>
          <a:noFill/>
        </p:spPr>
        <p:txBody>
          <a:bodyPr wrap="square" rtlCol="0">
            <a:spAutoFit/>
          </a:bodyPr>
          <a:lstStyle/>
          <a:p>
            <a:r>
              <a:rPr lang="en-US" sz="3200" b="1" dirty="0">
                <a:solidFill>
                  <a:schemeClr val="bg1"/>
                </a:solidFill>
              </a:rPr>
              <a:t>Ephesians 3:14-21 NIV</a:t>
            </a:r>
            <a:endParaRPr lang="en-US" sz="2000" b="1" dirty="0">
              <a:solidFill>
                <a:schemeClr val="bg1"/>
              </a:solidFill>
            </a:endParaRPr>
          </a:p>
        </p:txBody>
      </p:sp>
      <p:sp>
        <p:nvSpPr>
          <p:cNvPr id="3" name="TextBox 2">
            <a:extLst>
              <a:ext uri="{FF2B5EF4-FFF2-40B4-BE49-F238E27FC236}">
                <a16:creationId xmlns:a16="http://schemas.microsoft.com/office/drawing/2014/main" id="{809271FE-2130-4965-8167-9E5BF5AF8CE8}"/>
              </a:ext>
            </a:extLst>
          </p:cNvPr>
          <p:cNvSpPr txBox="1"/>
          <p:nvPr/>
        </p:nvSpPr>
        <p:spPr>
          <a:xfrm>
            <a:off x="1378226" y="578035"/>
            <a:ext cx="10376452" cy="5632311"/>
          </a:xfrm>
          <a:prstGeom prst="rect">
            <a:avLst/>
          </a:prstGeom>
          <a:noFill/>
        </p:spPr>
        <p:txBody>
          <a:bodyPr wrap="square" rtlCol="0">
            <a:spAutoFit/>
          </a:bodyPr>
          <a:lstStyle/>
          <a:p>
            <a:r>
              <a:rPr lang="en-US" sz="6000" dirty="0">
                <a:solidFill>
                  <a:schemeClr val="bg1"/>
                </a:solidFill>
              </a:rPr>
              <a:t>I pray that out of his glorious riches he </a:t>
            </a:r>
            <a:r>
              <a:rPr lang="en-US" sz="6000" u="sng" dirty="0">
                <a:solidFill>
                  <a:schemeClr val="bg1"/>
                </a:solidFill>
              </a:rPr>
              <a:t>may strengthen </a:t>
            </a:r>
            <a:r>
              <a:rPr lang="en-US" sz="6000" dirty="0">
                <a:solidFill>
                  <a:schemeClr val="bg1"/>
                </a:solidFill>
              </a:rPr>
              <a:t>you with power through his Spirit in your inner being so that Christ </a:t>
            </a:r>
            <a:r>
              <a:rPr lang="en-US" sz="6000" u="sng" dirty="0">
                <a:solidFill>
                  <a:schemeClr val="bg1"/>
                </a:solidFill>
              </a:rPr>
              <a:t>may dwell </a:t>
            </a:r>
            <a:r>
              <a:rPr lang="en-US" sz="6000" dirty="0">
                <a:solidFill>
                  <a:schemeClr val="bg1"/>
                </a:solidFill>
              </a:rPr>
              <a:t>in your hearts through faith. </a:t>
            </a:r>
          </a:p>
        </p:txBody>
      </p:sp>
    </p:spTree>
    <p:extLst>
      <p:ext uri="{BB962C8B-B14F-4D97-AF65-F5344CB8AC3E}">
        <p14:creationId xmlns:p14="http://schemas.microsoft.com/office/powerpoint/2010/main" val="4290384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32FEC16-F8FB-4597-95FC-6741F3F76BFE}"/>
              </a:ext>
            </a:extLst>
          </p:cNvPr>
          <p:cNvPicPr>
            <a:picLocks noChangeAspect="1"/>
          </p:cNvPicPr>
          <p:nvPr/>
        </p:nvPicPr>
        <p:blipFill>
          <a:blip r:embed="rId2"/>
          <a:stretch>
            <a:fillRect/>
          </a:stretch>
        </p:blipFill>
        <p:spPr>
          <a:xfrm>
            <a:off x="-2" y="-2"/>
            <a:ext cx="12192002" cy="6858001"/>
          </a:xfrm>
          <a:prstGeom prst="rect">
            <a:avLst/>
          </a:prstGeom>
        </p:spPr>
      </p:pic>
      <p:sp>
        <p:nvSpPr>
          <p:cNvPr id="2" name="TextBox 1">
            <a:extLst>
              <a:ext uri="{FF2B5EF4-FFF2-40B4-BE49-F238E27FC236}">
                <a16:creationId xmlns:a16="http://schemas.microsoft.com/office/drawing/2014/main" id="{80B8F627-4E95-40AF-8EC1-CC521E543617}"/>
              </a:ext>
            </a:extLst>
          </p:cNvPr>
          <p:cNvSpPr txBox="1"/>
          <p:nvPr/>
        </p:nvSpPr>
        <p:spPr>
          <a:xfrm>
            <a:off x="7726018" y="5917959"/>
            <a:ext cx="4161182" cy="584775"/>
          </a:xfrm>
          <a:prstGeom prst="rect">
            <a:avLst/>
          </a:prstGeom>
          <a:noFill/>
        </p:spPr>
        <p:txBody>
          <a:bodyPr wrap="square" rtlCol="0">
            <a:spAutoFit/>
          </a:bodyPr>
          <a:lstStyle/>
          <a:p>
            <a:r>
              <a:rPr lang="en-US" sz="3200" b="1" dirty="0">
                <a:solidFill>
                  <a:schemeClr val="bg1"/>
                </a:solidFill>
              </a:rPr>
              <a:t>Ephesians 3:14-21 NIV</a:t>
            </a:r>
            <a:endParaRPr lang="en-US" sz="2000" b="1" dirty="0">
              <a:solidFill>
                <a:schemeClr val="bg1"/>
              </a:solidFill>
            </a:endParaRPr>
          </a:p>
        </p:txBody>
      </p:sp>
      <p:sp>
        <p:nvSpPr>
          <p:cNvPr id="3" name="TextBox 2">
            <a:extLst>
              <a:ext uri="{FF2B5EF4-FFF2-40B4-BE49-F238E27FC236}">
                <a16:creationId xmlns:a16="http://schemas.microsoft.com/office/drawing/2014/main" id="{809271FE-2130-4965-8167-9E5BF5AF8CE8}"/>
              </a:ext>
            </a:extLst>
          </p:cNvPr>
          <p:cNvSpPr txBox="1"/>
          <p:nvPr/>
        </p:nvSpPr>
        <p:spPr>
          <a:xfrm>
            <a:off x="1510748" y="1073426"/>
            <a:ext cx="10376452" cy="4247317"/>
          </a:xfrm>
          <a:prstGeom prst="rect">
            <a:avLst/>
          </a:prstGeom>
          <a:noFill/>
        </p:spPr>
        <p:txBody>
          <a:bodyPr wrap="square" rtlCol="0">
            <a:spAutoFit/>
          </a:bodyPr>
          <a:lstStyle/>
          <a:p>
            <a:r>
              <a:rPr lang="en-US" sz="5400" dirty="0">
                <a:solidFill>
                  <a:schemeClr val="bg1"/>
                </a:solidFill>
              </a:rPr>
              <a:t>And I pray that you, being rooted and established in love, </a:t>
            </a:r>
            <a:r>
              <a:rPr lang="en-US" sz="5400" u="sng" dirty="0">
                <a:solidFill>
                  <a:schemeClr val="bg1"/>
                </a:solidFill>
              </a:rPr>
              <a:t>may have power</a:t>
            </a:r>
            <a:r>
              <a:rPr lang="en-US" sz="5400" dirty="0">
                <a:solidFill>
                  <a:schemeClr val="bg1"/>
                </a:solidFill>
              </a:rPr>
              <a:t> together with all the saints, </a:t>
            </a:r>
            <a:r>
              <a:rPr lang="en-US" sz="5400" u="sng" dirty="0">
                <a:solidFill>
                  <a:schemeClr val="bg1"/>
                </a:solidFill>
              </a:rPr>
              <a:t>to grasp how wide and long and high and deep is the love of Christ</a:t>
            </a:r>
            <a:r>
              <a:rPr lang="en-US" sz="5400" dirty="0">
                <a:solidFill>
                  <a:schemeClr val="bg1"/>
                </a:solidFill>
              </a:rPr>
              <a:t>.</a:t>
            </a:r>
          </a:p>
        </p:txBody>
      </p:sp>
    </p:spTree>
    <p:extLst>
      <p:ext uri="{BB962C8B-B14F-4D97-AF65-F5344CB8AC3E}">
        <p14:creationId xmlns:p14="http://schemas.microsoft.com/office/powerpoint/2010/main" val="2257182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32FEC16-F8FB-4597-95FC-6741F3F76BFE}"/>
              </a:ext>
            </a:extLst>
          </p:cNvPr>
          <p:cNvPicPr>
            <a:picLocks noChangeAspect="1"/>
          </p:cNvPicPr>
          <p:nvPr/>
        </p:nvPicPr>
        <p:blipFill>
          <a:blip r:embed="rId2"/>
          <a:stretch>
            <a:fillRect/>
          </a:stretch>
        </p:blipFill>
        <p:spPr>
          <a:xfrm>
            <a:off x="-2" y="-2"/>
            <a:ext cx="12192002" cy="6858001"/>
          </a:xfrm>
          <a:prstGeom prst="rect">
            <a:avLst/>
          </a:prstGeom>
        </p:spPr>
      </p:pic>
      <p:sp>
        <p:nvSpPr>
          <p:cNvPr id="2" name="TextBox 1">
            <a:extLst>
              <a:ext uri="{FF2B5EF4-FFF2-40B4-BE49-F238E27FC236}">
                <a16:creationId xmlns:a16="http://schemas.microsoft.com/office/drawing/2014/main" id="{80B8F627-4E95-40AF-8EC1-CC521E543617}"/>
              </a:ext>
            </a:extLst>
          </p:cNvPr>
          <p:cNvSpPr txBox="1"/>
          <p:nvPr/>
        </p:nvSpPr>
        <p:spPr>
          <a:xfrm>
            <a:off x="7726018" y="5917959"/>
            <a:ext cx="4161182" cy="584775"/>
          </a:xfrm>
          <a:prstGeom prst="rect">
            <a:avLst/>
          </a:prstGeom>
          <a:noFill/>
        </p:spPr>
        <p:txBody>
          <a:bodyPr wrap="square" rtlCol="0">
            <a:spAutoFit/>
          </a:bodyPr>
          <a:lstStyle/>
          <a:p>
            <a:r>
              <a:rPr lang="en-US" sz="3200" b="1" dirty="0">
                <a:solidFill>
                  <a:schemeClr val="bg1"/>
                </a:solidFill>
              </a:rPr>
              <a:t>Ephesians 3:14-21 NIV</a:t>
            </a:r>
            <a:endParaRPr lang="en-US" sz="2000" b="1" dirty="0">
              <a:solidFill>
                <a:schemeClr val="bg1"/>
              </a:solidFill>
            </a:endParaRPr>
          </a:p>
        </p:txBody>
      </p:sp>
      <p:sp>
        <p:nvSpPr>
          <p:cNvPr id="3" name="TextBox 2">
            <a:extLst>
              <a:ext uri="{FF2B5EF4-FFF2-40B4-BE49-F238E27FC236}">
                <a16:creationId xmlns:a16="http://schemas.microsoft.com/office/drawing/2014/main" id="{809271FE-2130-4965-8167-9E5BF5AF8CE8}"/>
              </a:ext>
            </a:extLst>
          </p:cNvPr>
          <p:cNvSpPr txBox="1"/>
          <p:nvPr/>
        </p:nvSpPr>
        <p:spPr>
          <a:xfrm>
            <a:off x="1510748" y="1073426"/>
            <a:ext cx="10376452" cy="3785652"/>
          </a:xfrm>
          <a:prstGeom prst="rect">
            <a:avLst/>
          </a:prstGeom>
          <a:noFill/>
        </p:spPr>
        <p:txBody>
          <a:bodyPr wrap="square" rtlCol="0">
            <a:spAutoFit/>
          </a:bodyPr>
          <a:lstStyle/>
          <a:p>
            <a:r>
              <a:rPr lang="en-US" sz="6000" dirty="0">
                <a:solidFill>
                  <a:schemeClr val="bg1"/>
                </a:solidFill>
              </a:rPr>
              <a:t>And </a:t>
            </a:r>
            <a:r>
              <a:rPr lang="en-US" sz="6000" u="sng" dirty="0">
                <a:solidFill>
                  <a:schemeClr val="bg1"/>
                </a:solidFill>
              </a:rPr>
              <a:t>to know this love</a:t>
            </a:r>
            <a:r>
              <a:rPr lang="en-US" sz="6000" dirty="0">
                <a:solidFill>
                  <a:schemeClr val="bg1"/>
                </a:solidFill>
              </a:rPr>
              <a:t> that surpasses knowledge – that you </a:t>
            </a:r>
            <a:r>
              <a:rPr lang="en-US" sz="6000" u="sng" dirty="0">
                <a:solidFill>
                  <a:schemeClr val="bg1"/>
                </a:solidFill>
              </a:rPr>
              <a:t>may be filled </a:t>
            </a:r>
            <a:r>
              <a:rPr lang="en-US" sz="6000" dirty="0">
                <a:solidFill>
                  <a:schemeClr val="bg1"/>
                </a:solidFill>
              </a:rPr>
              <a:t>to the measure of all the fullness of God.</a:t>
            </a:r>
          </a:p>
        </p:txBody>
      </p:sp>
    </p:spTree>
    <p:extLst>
      <p:ext uri="{BB962C8B-B14F-4D97-AF65-F5344CB8AC3E}">
        <p14:creationId xmlns:p14="http://schemas.microsoft.com/office/powerpoint/2010/main" val="3012675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32FEC16-F8FB-4597-95FC-6741F3F76BFE}"/>
              </a:ext>
            </a:extLst>
          </p:cNvPr>
          <p:cNvPicPr>
            <a:picLocks noChangeAspect="1"/>
          </p:cNvPicPr>
          <p:nvPr/>
        </p:nvPicPr>
        <p:blipFill>
          <a:blip r:embed="rId2"/>
          <a:stretch>
            <a:fillRect/>
          </a:stretch>
        </p:blipFill>
        <p:spPr>
          <a:xfrm>
            <a:off x="-2" y="-2"/>
            <a:ext cx="12192002" cy="6858001"/>
          </a:xfrm>
          <a:prstGeom prst="rect">
            <a:avLst/>
          </a:prstGeom>
        </p:spPr>
      </p:pic>
      <p:sp>
        <p:nvSpPr>
          <p:cNvPr id="2" name="TextBox 1">
            <a:extLst>
              <a:ext uri="{FF2B5EF4-FFF2-40B4-BE49-F238E27FC236}">
                <a16:creationId xmlns:a16="http://schemas.microsoft.com/office/drawing/2014/main" id="{80B8F627-4E95-40AF-8EC1-CC521E543617}"/>
              </a:ext>
            </a:extLst>
          </p:cNvPr>
          <p:cNvSpPr txBox="1"/>
          <p:nvPr/>
        </p:nvSpPr>
        <p:spPr>
          <a:xfrm>
            <a:off x="7726018" y="5917959"/>
            <a:ext cx="4161182" cy="584775"/>
          </a:xfrm>
          <a:prstGeom prst="rect">
            <a:avLst/>
          </a:prstGeom>
          <a:noFill/>
        </p:spPr>
        <p:txBody>
          <a:bodyPr wrap="square" rtlCol="0">
            <a:spAutoFit/>
          </a:bodyPr>
          <a:lstStyle/>
          <a:p>
            <a:r>
              <a:rPr lang="en-US" sz="3200" b="1" dirty="0">
                <a:solidFill>
                  <a:schemeClr val="bg1"/>
                </a:solidFill>
              </a:rPr>
              <a:t>Ephesians 3:14-21 NIV</a:t>
            </a:r>
            <a:endParaRPr lang="en-US" sz="2000" b="1" dirty="0">
              <a:solidFill>
                <a:schemeClr val="bg1"/>
              </a:solidFill>
            </a:endParaRPr>
          </a:p>
        </p:txBody>
      </p:sp>
      <p:sp>
        <p:nvSpPr>
          <p:cNvPr id="3" name="TextBox 2">
            <a:extLst>
              <a:ext uri="{FF2B5EF4-FFF2-40B4-BE49-F238E27FC236}">
                <a16:creationId xmlns:a16="http://schemas.microsoft.com/office/drawing/2014/main" id="{809271FE-2130-4965-8167-9E5BF5AF8CE8}"/>
              </a:ext>
            </a:extLst>
          </p:cNvPr>
          <p:cNvSpPr txBox="1"/>
          <p:nvPr/>
        </p:nvSpPr>
        <p:spPr>
          <a:xfrm>
            <a:off x="556592" y="355266"/>
            <a:ext cx="11330608" cy="5909310"/>
          </a:xfrm>
          <a:prstGeom prst="rect">
            <a:avLst/>
          </a:prstGeom>
          <a:noFill/>
        </p:spPr>
        <p:txBody>
          <a:bodyPr wrap="square" rtlCol="0">
            <a:spAutoFit/>
          </a:bodyPr>
          <a:lstStyle/>
          <a:p>
            <a:r>
              <a:rPr lang="en-US" sz="5400" dirty="0">
                <a:solidFill>
                  <a:schemeClr val="bg1"/>
                </a:solidFill>
              </a:rPr>
              <a:t>Now to him who is able to do immeasurably more than all we ask or imagine, according to his power that is at work within us, to Him be glory in the church and in Christ Jesus throughout all generations, forever and ever!  AMEN.</a:t>
            </a:r>
          </a:p>
        </p:txBody>
      </p:sp>
    </p:spTree>
    <p:extLst>
      <p:ext uri="{BB962C8B-B14F-4D97-AF65-F5344CB8AC3E}">
        <p14:creationId xmlns:p14="http://schemas.microsoft.com/office/powerpoint/2010/main" val="197125835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4042</TotalTime>
  <Words>228</Words>
  <Application>Microsoft Office PowerPoint</Application>
  <PresentationFormat>Widescreen</PresentationFormat>
  <Paragraphs>20</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Engebrechtre Ex</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Cosmic Christianity The Letter to Ephesus</dc:title>
  <dc:creator>Douglas Martin</dc:creator>
  <cp:lastModifiedBy>Douglas Martin</cp:lastModifiedBy>
  <cp:revision>17</cp:revision>
  <cp:lastPrinted>2018-11-25T14:23:05Z</cp:lastPrinted>
  <dcterms:created xsi:type="dcterms:W3CDTF">2018-11-08T21:48:41Z</dcterms:created>
  <dcterms:modified xsi:type="dcterms:W3CDTF">2018-11-25T15:52:51Z</dcterms:modified>
</cp:coreProperties>
</file>