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57" r:id="rId3"/>
    <p:sldId id="258" r:id="rId4"/>
    <p:sldId id="271" r:id="rId5"/>
    <p:sldId id="268" r:id="rId6"/>
    <p:sldId id="270" r:id="rId7"/>
    <p:sldId id="262" r:id="rId8"/>
    <p:sldId id="263" r:id="rId9"/>
    <p:sldId id="273" r:id="rId10"/>
    <p:sldId id="264" r:id="rId11"/>
    <p:sldId id="265" r:id="rId12"/>
    <p:sldId id="266" r:id="rId13"/>
    <p:sldId id="267" r:id="rId14"/>
    <p:sldId id="274" r:id="rId15"/>
    <p:sldId id="27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0" name="Date Placeholder 9"/>
          <p:cNvSpPr>
            <a:spLocks noGrp="1"/>
          </p:cNvSpPr>
          <p:nvPr>
            <p:ph type="dt" sz="half" idx="10"/>
          </p:nvPr>
        </p:nvSpPr>
        <p:spPr>
          <a:xfrm>
            <a:off x="5562600" y="6509004"/>
            <a:ext cx="3002280" cy="274320"/>
          </a:xfrm>
        </p:spPr>
        <p:txBody>
          <a:bodyPr vert="horz" rtlCol="0"/>
          <a:lstStyle/>
          <a:p>
            <a:fld id="{975808C4-3C4B-488B-8433-ED989D54F31D}" type="datetimeFigureOut">
              <a:rPr lang="en-US" smtClean="0"/>
              <a:t>10/11/2018</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A0B7C30-729A-401D-8913-E14F40D980D5}"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75808C4-3C4B-488B-8433-ED989D54F31D}" type="datetimeFigureOut">
              <a:rPr lang="en-US" smtClean="0"/>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0B7C30-729A-401D-8913-E14F40D980D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75808C4-3C4B-488B-8433-ED989D54F31D}" type="datetimeFigureOut">
              <a:rPr lang="en-US" smtClean="0"/>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0B7C30-729A-401D-8913-E14F40D980D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75808C4-3C4B-488B-8433-ED989D54F31D}" type="datetimeFigureOut">
              <a:rPr lang="en-US" smtClean="0"/>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0B7C30-729A-401D-8913-E14F40D980D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975808C4-3C4B-488B-8433-ED989D54F31D}" type="datetimeFigureOut">
              <a:rPr lang="en-US" smtClean="0"/>
              <a:t>10/11/2018</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A0B7C30-729A-401D-8913-E14F40D980D5}"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75808C4-3C4B-488B-8433-ED989D54F31D}" type="datetimeFigureOut">
              <a:rPr lang="en-US" smtClean="0"/>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4A0B7C30-729A-401D-8913-E14F40D980D5}"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75808C4-3C4B-488B-8433-ED989D54F31D}" type="datetimeFigureOut">
              <a:rPr lang="en-US" smtClean="0"/>
              <a:t>10/11/2018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4A0B7C30-729A-401D-8913-E14F40D980D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75808C4-3C4B-488B-8433-ED989D54F31D}" type="datetimeFigureOut">
              <a:rPr lang="en-US" smtClean="0"/>
              <a:t>10/11/2018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0B7C30-729A-401D-8913-E14F40D980D5}"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5808C4-3C4B-488B-8433-ED989D54F31D}" type="datetimeFigureOut">
              <a:rPr lang="en-US" smtClean="0"/>
              <a:t>10/11/2018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0B7C30-729A-401D-8913-E14F40D980D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975808C4-3C4B-488B-8433-ED989D54F31D}" type="datetimeFigureOut">
              <a:rPr lang="en-US" smtClean="0"/>
              <a:t>10/11/2018</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A0B7C30-729A-401D-8913-E14F40D980D5}"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975808C4-3C4B-488B-8433-ED989D54F31D}" type="datetimeFigureOut">
              <a:rPr lang="en-US" smtClean="0"/>
              <a:t>10/11/2018</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A0B7C30-729A-401D-8913-E14F40D980D5}"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975808C4-3C4B-488B-8433-ED989D54F31D}" type="datetimeFigureOut">
              <a:rPr lang="en-US" smtClean="0"/>
              <a:t>10/11/2018</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4A0B7C30-729A-401D-8913-E14F40D980D5}"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400" b="1" dirty="0">
                <a:latin typeface="Arial Unicode MS" panose="020B0604020202020204" pitchFamily="34" charset="-128"/>
                <a:ea typeface="Arial Unicode MS" panose="020B0604020202020204" pitchFamily="34" charset="-128"/>
                <a:cs typeface="Arial Unicode MS" panose="020B0604020202020204" pitchFamily="34" charset="-128"/>
              </a:rPr>
              <a:t>7 WAYS HEALTHY SELF-TALK ENHANCES YOUR LIFE</a:t>
            </a:r>
          </a:p>
        </p:txBody>
      </p:sp>
    </p:spTree>
    <p:extLst>
      <p:ext uri="{BB962C8B-B14F-4D97-AF65-F5344CB8AC3E}">
        <p14:creationId xmlns:p14="http://schemas.microsoft.com/office/powerpoint/2010/main" val="4033274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b="1" dirty="0"/>
          </a:p>
        </p:txBody>
      </p:sp>
      <p:sp>
        <p:nvSpPr>
          <p:cNvPr id="3" name="Content Placeholder 2"/>
          <p:cNvSpPr>
            <a:spLocks noGrp="1"/>
          </p:cNvSpPr>
          <p:nvPr>
            <p:ph idx="1"/>
          </p:nvPr>
        </p:nvSpPr>
        <p:spPr/>
        <p:txBody>
          <a:bodyPr/>
          <a:lstStyle/>
          <a:p>
            <a:pPr marL="0" indent="0">
              <a:buNone/>
            </a:pPr>
            <a:endParaRPr lang="en-US" b="1" dirty="0"/>
          </a:p>
          <a:p>
            <a:pPr marL="0" indent="0" algn="ctr">
              <a:buNone/>
            </a:pP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Where does all that unhealthy self-talk </a:t>
            </a:r>
          </a:p>
          <a:p>
            <a:pPr marL="0" indent="0" algn="ctr">
              <a:buNone/>
            </a:pP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come from?</a:t>
            </a:r>
          </a:p>
        </p:txBody>
      </p:sp>
    </p:spTree>
    <p:extLst>
      <p:ext uri="{BB962C8B-B14F-4D97-AF65-F5344CB8AC3E}">
        <p14:creationId xmlns:p14="http://schemas.microsoft.com/office/powerpoint/2010/main" val="2278690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marL="0" indent="0" algn="ctr">
              <a:buNone/>
            </a:pPr>
            <a:r>
              <a:rPr lang="en-US" b="1" dirty="0"/>
              <a:t>Jesus didn’t engage so much in </a:t>
            </a:r>
          </a:p>
          <a:p>
            <a:pPr marL="0" indent="0" algn="ctr">
              <a:buNone/>
            </a:pPr>
            <a:r>
              <a:rPr lang="en-US" b="1" dirty="0"/>
              <a:t>self-talk, but Father-Son talk.</a:t>
            </a:r>
            <a:endParaRPr lang="en-US" dirty="0"/>
          </a:p>
          <a:p>
            <a:pPr marL="0" indent="0">
              <a:buNone/>
            </a:pPr>
            <a:endParaRPr lang="en-US" dirty="0"/>
          </a:p>
        </p:txBody>
      </p:sp>
    </p:spTree>
    <p:extLst>
      <p:ext uri="{BB962C8B-B14F-4D97-AF65-F5344CB8AC3E}">
        <p14:creationId xmlns:p14="http://schemas.microsoft.com/office/powerpoint/2010/main" val="1248788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7 Ways Healthy Self-Talk Enhances Your Life</a:t>
            </a:r>
          </a:p>
        </p:txBody>
      </p:sp>
      <p:sp>
        <p:nvSpPr>
          <p:cNvPr id="3" name="Content Placeholder 2"/>
          <p:cNvSpPr>
            <a:spLocks noGrp="1"/>
          </p:cNvSpPr>
          <p:nvPr>
            <p:ph idx="1"/>
          </p:nvPr>
        </p:nvSpPr>
        <p:spPr/>
        <p:txBody>
          <a:bodyPr/>
          <a:lstStyle/>
          <a:p>
            <a:pPr marL="0" indent="0">
              <a:buNone/>
            </a:pPr>
            <a:endParaRPr lang="en-US" dirty="0"/>
          </a:p>
          <a:p>
            <a:pPr marL="0" lvl="0" indent="0">
              <a:buNone/>
            </a:pPr>
            <a:r>
              <a:rPr lang="en-US" dirty="0"/>
              <a:t>1.  Gives you a can do attitude.</a:t>
            </a:r>
          </a:p>
          <a:p>
            <a:pPr marL="0" lvl="0" indent="0">
              <a:buNone/>
            </a:pPr>
            <a:r>
              <a:rPr lang="en-US" dirty="0"/>
              <a:t>2.  You feel better.</a:t>
            </a:r>
          </a:p>
          <a:p>
            <a:pPr marL="0" lvl="0" indent="0">
              <a:buNone/>
            </a:pPr>
            <a:r>
              <a:rPr lang="en-US" dirty="0"/>
              <a:t>3.  You are more optimistic.</a:t>
            </a:r>
          </a:p>
          <a:p>
            <a:pPr marL="0" lvl="0" indent="0">
              <a:buNone/>
            </a:pPr>
            <a:r>
              <a:rPr lang="en-US" dirty="0"/>
              <a:t>4.  You are happier.</a:t>
            </a:r>
          </a:p>
          <a:p>
            <a:pPr marL="0" lvl="0" indent="0">
              <a:buNone/>
            </a:pPr>
            <a:r>
              <a:rPr lang="en-US" dirty="0"/>
              <a:t>5.  You’re not put off by bad news.</a:t>
            </a:r>
          </a:p>
          <a:p>
            <a:pPr marL="0" lvl="0" indent="0">
              <a:buNone/>
            </a:pPr>
            <a:r>
              <a:rPr lang="en-US" dirty="0"/>
              <a:t>6.  You are wiser.</a:t>
            </a:r>
          </a:p>
          <a:p>
            <a:pPr marL="0" lvl="0" indent="0">
              <a:buNone/>
            </a:pPr>
            <a:r>
              <a:rPr lang="en-US" dirty="0"/>
              <a:t>7.  You live longer.</a:t>
            </a:r>
          </a:p>
          <a:p>
            <a:pPr marL="0" indent="0">
              <a:buNone/>
            </a:pPr>
            <a:endParaRPr lang="en-US" dirty="0"/>
          </a:p>
        </p:txBody>
      </p:sp>
    </p:spTree>
    <p:extLst>
      <p:ext uri="{BB962C8B-B14F-4D97-AF65-F5344CB8AC3E}">
        <p14:creationId xmlns:p14="http://schemas.microsoft.com/office/powerpoint/2010/main" val="1602704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7 Ways Unhealthy Self-Talk Diminishes Your Life</a:t>
            </a:r>
          </a:p>
        </p:txBody>
      </p:sp>
      <p:sp>
        <p:nvSpPr>
          <p:cNvPr id="3" name="Content Placeholder 2"/>
          <p:cNvSpPr>
            <a:spLocks noGrp="1"/>
          </p:cNvSpPr>
          <p:nvPr>
            <p:ph idx="1"/>
          </p:nvPr>
        </p:nvSpPr>
        <p:spPr/>
        <p:txBody>
          <a:bodyPr>
            <a:normAutofit/>
          </a:bodyPr>
          <a:lstStyle/>
          <a:p>
            <a:pPr marL="0" indent="0">
              <a:buNone/>
            </a:pPr>
            <a:endParaRPr lang="en-US" dirty="0"/>
          </a:p>
          <a:p>
            <a:pPr marL="0" lvl="0" indent="0">
              <a:buNone/>
            </a:pPr>
            <a:r>
              <a:rPr lang="en-US" dirty="0"/>
              <a:t>1.  You develop a can’t do attitude.</a:t>
            </a:r>
          </a:p>
          <a:p>
            <a:pPr marL="0" lvl="0" indent="0">
              <a:buNone/>
            </a:pPr>
            <a:r>
              <a:rPr lang="en-US" dirty="0"/>
              <a:t>2.  You feel like a victim.</a:t>
            </a:r>
          </a:p>
          <a:p>
            <a:pPr marL="0" lvl="0" indent="0">
              <a:buNone/>
            </a:pPr>
            <a:r>
              <a:rPr lang="en-US" dirty="0"/>
              <a:t>3.  It gives you a bad attitude.</a:t>
            </a:r>
          </a:p>
          <a:p>
            <a:pPr marL="0" lvl="0" indent="0">
              <a:buNone/>
            </a:pPr>
            <a:r>
              <a:rPr lang="en-US" dirty="0"/>
              <a:t>4.  You think doom and gloom.</a:t>
            </a:r>
          </a:p>
          <a:p>
            <a:pPr marL="0" lvl="0" indent="0">
              <a:buNone/>
            </a:pPr>
            <a:r>
              <a:rPr lang="en-US" dirty="0"/>
              <a:t>5.  You feel like giving up.</a:t>
            </a:r>
          </a:p>
          <a:p>
            <a:pPr marL="0" lvl="0" indent="0">
              <a:buNone/>
            </a:pPr>
            <a:r>
              <a:rPr lang="en-US" dirty="0"/>
              <a:t>6.  It hampers your faith.</a:t>
            </a:r>
          </a:p>
          <a:p>
            <a:pPr marL="0" lvl="0" indent="0">
              <a:buNone/>
            </a:pPr>
            <a:r>
              <a:rPr lang="en-US" dirty="0"/>
              <a:t>7.  You focus on your will, not God’s will.</a:t>
            </a:r>
          </a:p>
          <a:p>
            <a:pPr marL="0" indent="0" algn="ctr">
              <a:buNone/>
            </a:pPr>
            <a:endParaRPr lang="en-US" b="1" dirty="0"/>
          </a:p>
          <a:p>
            <a:pPr marL="0" indent="0">
              <a:buNone/>
            </a:pPr>
            <a:endParaRPr lang="en-US" dirty="0"/>
          </a:p>
        </p:txBody>
      </p:sp>
    </p:spTree>
    <p:extLst>
      <p:ext uri="{BB962C8B-B14F-4D97-AF65-F5344CB8AC3E}">
        <p14:creationId xmlns:p14="http://schemas.microsoft.com/office/powerpoint/2010/main" val="1760395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Before a big event I was in charge of </a:t>
            </a:r>
          </a:p>
          <a:p>
            <a:pPr marL="0" indent="0">
              <a:buNone/>
            </a:pPr>
            <a:r>
              <a:rPr lang="en-US" dirty="0"/>
              <a:t>I made a prayer declaration.</a:t>
            </a:r>
          </a:p>
        </p:txBody>
      </p:sp>
    </p:spTree>
    <p:extLst>
      <p:ext uri="{BB962C8B-B14F-4D97-AF65-F5344CB8AC3E}">
        <p14:creationId xmlns:p14="http://schemas.microsoft.com/office/powerpoint/2010/main" val="568208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Prayer declaration</a:t>
            </a:r>
          </a:p>
        </p:txBody>
      </p:sp>
      <p:sp>
        <p:nvSpPr>
          <p:cNvPr id="3" name="Content Placeholder 2"/>
          <p:cNvSpPr>
            <a:spLocks noGrp="1"/>
          </p:cNvSpPr>
          <p:nvPr>
            <p:ph idx="1"/>
          </p:nvPr>
        </p:nvSpPr>
        <p:spPr/>
        <p:txBody>
          <a:bodyPr>
            <a:normAutofit/>
          </a:bodyPr>
          <a:lstStyle/>
          <a:p>
            <a:pPr marL="0" indent="0">
              <a:buNone/>
            </a:pPr>
            <a:r>
              <a:rPr lang="en-US" dirty="0"/>
              <a:t>God I declare today that Your word is the inspiration for my thoughts, my words, and my decisions.  I choose to believe Your word  over my negative thoughts and the circumstances of my life.  Holy Spirit, help direct my self-talk into a constructive and fruitful outcome.  Today my inward and outward speech will be gracious and seasoned with salt, in Jesus’ name, amen.</a:t>
            </a:r>
          </a:p>
        </p:txBody>
      </p:sp>
    </p:spTree>
    <p:extLst>
      <p:ext uri="{BB962C8B-B14F-4D97-AF65-F5344CB8AC3E}">
        <p14:creationId xmlns:p14="http://schemas.microsoft.com/office/powerpoint/2010/main" val="2195003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Joshua 1:8</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b="1" dirty="0"/>
              <a:t>8 This Book of the Law shall not depart from your mouth, but you shall meditate on it day and night, so that you may be careful to do according to all that is written in it. For then you will make your way prosperous, and then you will have good success. </a:t>
            </a:r>
          </a:p>
        </p:txBody>
      </p:sp>
    </p:spTree>
    <p:extLst>
      <p:ext uri="{BB962C8B-B14F-4D97-AF65-F5344CB8AC3E}">
        <p14:creationId xmlns:p14="http://schemas.microsoft.com/office/powerpoint/2010/main" val="3777865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9 out of 10</a:t>
            </a:r>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b="1" dirty="0"/>
              <a:t>9 out of 10 people you meet are unhealthy.  </a:t>
            </a:r>
          </a:p>
          <a:p>
            <a:pPr marL="0" indent="0" algn="ctr">
              <a:buNone/>
            </a:pPr>
            <a:r>
              <a:rPr lang="en-US" b="1" dirty="0"/>
              <a:t>Negative self-talk </a:t>
            </a:r>
          </a:p>
          <a:p>
            <a:pPr marL="0" indent="0" algn="ctr">
              <a:buNone/>
            </a:pPr>
            <a:r>
              <a:rPr lang="en-US" b="1" dirty="0"/>
              <a:t>plays a big role.</a:t>
            </a:r>
          </a:p>
        </p:txBody>
      </p:sp>
    </p:spTree>
    <p:extLst>
      <p:ext uri="{BB962C8B-B14F-4D97-AF65-F5344CB8AC3E}">
        <p14:creationId xmlns:p14="http://schemas.microsoft.com/office/powerpoint/2010/main" val="4123447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We all do it</a:t>
            </a:r>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b="1" dirty="0"/>
              <a:t>Self-talk is going on all the time, and much of it is unhealthy. </a:t>
            </a:r>
          </a:p>
          <a:p>
            <a:pPr marL="0" indent="0" algn="ctr">
              <a:buNone/>
            </a:pPr>
            <a:r>
              <a:rPr lang="en-US" b="1" dirty="0"/>
              <a:t>We all do it.  </a:t>
            </a:r>
          </a:p>
          <a:p>
            <a:pPr marL="0" indent="0" algn="ctr">
              <a:buNone/>
            </a:pPr>
            <a:r>
              <a:rPr lang="en-US" b="1" dirty="0"/>
              <a:t>When I catch myself, I repent. </a:t>
            </a:r>
          </a:p>
        </p:txBody>
      </p:sp>
    </p:spTree>
    <p:extLst>
      <p:ext uri="{BB962C8B-B14F-4D97-AF65-F5344CB8AC3E}">
        <p14:creationId xmlns:p14="http://schemas.microsoft.com/office/powerpoint/2010/main" val="13863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Nobody says that</a:t>
            </a:r>
          </a:p>
        </p:txBody>
      </p:sp>
      <p:sp>
        <p:nvSpPr>
          <p:cNvPr id="3" name="Content Placeholder 2"/>
          <p:cNvSpPr>
            <a:spLocks noGrp="1"/>
          </p:cNvSpPr>
          <p:nvPr>
            <p:ph idx="1"/>
          </p:nvPr>
        </p:nvSpPr>
        <p:spPr/>
        <p:txBody>
          <a:bodyPr/>
          <a:lstStyle/>
          <a:p>
            <a:pPr marL="0" indent="0" algn="ctr">
              <a:buNone/>
            </a:pPr>
            <a:endParaRPr lang="en-US" dirty="0"/>
          </a:p>
          <a:p>
            <a:pPr marL="0" indent="0" algn="ctr">
              <a:buNone/>
            </a:pPr>
            <a:r>
              <a:rPr lang="en-US" b="1" dirty="0"/>
              <a:t>“I plan on having a rotten day…then at the end I’ll have a pity party!”</a:t>
            </a:r>
          </a:p>
          <a:p>
            <a:pPr marL="0" indent="0" algn="ctr">
              <a:buNone/>
            </a:pPr>
            <a:r>
              <a:rPr lang="en-US" b="1" dirty="0"/>
              <a:t>   </a:t>
            </a:r>
          </a:p>
          <a:p>
            <a:pPr marL="0" indent="0" algn="ctr">
              <a:buNone/>
            </a:pPr>
            <a:endParaRPr lang="en-US" b="1" dirty="0"/>
          </a:p>
          <a:p>
            <a:pPr marL="0" indent="0">
              <a:buNone/>
            </a:pPr>
            <a:endParaRPr lang="en-US" b="1" dirty="0"/>
          </a:p>
        </p:txBody>
      </p:sp>
    </p:spTree>
    <p:extLst>
      <p:ext uri="{BB962C8B-B14F-4D97-AF65-F5344CB8AC3E}">
        <p14:creationId xmlns:p14="http://schemas.microsoft.com/office/powerpoint/2010/main" val="2338822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dirty="0"/>
          </a:p>
        </p:txBody>
      </p:sp>
      <p:sp>
        <p:nvSpPr>
          <p:cNvPr id="3" name="Content Placeholder 2"/>
          <p:cNvSpPr>
            <a:spLocks noGrp="1"/>
          </p:cNvSpPr>
          <p:nvPr>
            <p:ph idx="1"/>
          </p:nvPr>
        </p:nvSpPr>
        <p:spPr/>
        <p:txBody>
          <a:bodyPr/>
          <a:lstStyle/>
          <a:p>
            <a:pPr marL="0" indent="0">
              <a:buNone/>
            </a:pPr>
            <a:endParaRPr lang="en-US" b="1" dirty="0"/>
          </a:p>
          <a:p>
            <a:pPr marL="0" indent="0" algn="ctr">
              <a:buNone/>
            </a:pPr>
            <a:r>
              <a:rPr lang="en-US" b="1" dirty="0"/>
              <a:t>Healthy self-talk is repeating God’s word—God’s view of you to all of you.      </a:t>
            </a:r>
          </a:p>
          <a:p>
            <a:pPr marL="0" indent="0">
              <a:buNone/>
            </a:pPr>
            <a:endParaRPr lang="en-US" dirty="0"/>
          </a:p>
        </p:txBody>
      </p:sp>
    </p:spTree>
    <p:extLst>
      <p:ext uri="{BB962C8B-B14F-4D97-AF65-F5344CB8AC3E}">
        <p14:creationId xmlns:p14="http://schemas.microsoft.com/office/powerpoint/2010/main" val="3171439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Luke 15:17 the prodigal son</a:t>
            </a:r>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endParaRPr lang="en-US" dirty="0"/>
          </a:p>
          <a:p>
            <a:pPr marL="0" indent="0">
              <a:buNone/>
            </a:pPr>
            <a:r>
              <a:rPr lang="en-US" b="1" dirty="0"/>
              <a:t>17 But when he came to himself, he said, 'How many of my father's hired servants have more than enough bread, but I perish here with hunger! ESV</a:t>
            </a:r>
          </a:p>
        </p:txBody>
      </p:sp>
    </p:spTree>
    <p:extLst>
      <p:ext uri="{BB962C8B-B14F-4D97-AF65-F5344CB8AC3E}">
        <p14:creationId xmlns:p14="http://schemas.microsoft.com/office/powerpoint/2010/main" val="1698425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marL="0" indent="0" algn="ctr">
              <a:buNone/>
            </a:pPr>
            <a:r>
              <a:rPr lang="en-US" b="1" dirty="0"/>
              <a:t>Healthy self-talk tells your brain to  </a:t>
            </a:r>
          </a:p>
          <a:p>
            <a:pPr marL="0" indent="0" algn="ctr">
              <a:buNone/>
            </a:pPr>
            <a:r>
              <a:rPr lang="en-US" b="1" dirty="0"/>
              <a:t>line up with the word of God.</a:t>
            </a:r>
          </a:p>
          <a:p>
            <a:pPr marL="0" indent="0" algn="ctr">
              <a:buNone/>
            </a:pPr>
            <a:endParaRPr lang="en-US" b="1" dirty="0"/>
          </a:p>
          <a:p>
            <a:pPr marL="0" indent="0" algn="ctr">
              <a:buNone/>
            </a:pPr>
            <a:r>
              <a:rPr lang="en-US" b="1" dirty="0"/>
              <a:t>I need a daily spiritual alignment.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13877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Is it true?</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Tell yourself things that are true, not what you feel, or you heard somewhere.</a:t>
            </a:r>
          </a:p>
        </p:txBody>
      </p:sp>
    </p:spTree>
    <p:extLst>
      <p:ext uri="{BB962C8B-B14F-4D97-AF65-F5344CB8AC3E}">
        <p14:creationId xmlns:p14="http://schemas.microsoft.com/office/powerpoint/2010/main" val="22172346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10925</TotalTime>
  <Words>473</Words>
  <Application>Microsoft Office PowerPoint</Application>
  <PresentationFormat>On-screen Show (4:3)</PresentationFormat>
  <Paragraphs>60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 Unicode MS</vt:lpstr>
      <vt:lpstr>Rockwell</vt:lpstr>
      <vt:lpstr>Wingdings 2</vt:lpstr>
      <vt:lpstr>Foundry</vt:lpstr>
      <vt:lpstr>PowerPoint Presentation</vt:lpstr>
      <vt:lpstr>Joshua 1:8</vt:lpstr>
      <vt:lpstr>9 out of 10</vt:lpstr>
      <vt:lpstr>We all do it</vt:lpstr>
      <vt:lpstr>Nobody says that</vt:lpstr>
      <vt:lpstr>PowerPoint Presentation</vt:lpstr>
      <vt:lpstr>Luke 15:17 the prodigal son</vt:lpstr>
      <vt:lpstr>PowerPoint Presentation</vt:lpstr>
      <vt:lpstr>Is it true?</vt:lpstr>
      <vt:lpstr>PowerPoint Presentation</vt:lpstr>
      <vt:lpstr>PowerPoint Presentation</vt:lpstr>
      <vt:lpstr>7 Ways Healthy Self-Talk Enhances Your Life</vt:lpstr>
      <vt:lpstr>7 Ways Unhealthy Self-Talk Diminishes Your Life</vt:lpstr>
      <vt:lpstr>PowerPoint Presentation</vt:lpstr>
      <vt:lpstr>Prayer declaration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stevo</dc:creator>
  <cp:lastModifiedBy>Douglas Martin</cp:lastModifiedBy>
  <cp:revision>24</cp:revision>
  <dcterms:created xsi:type="dcterms:W3CDTF">2018-10-03T00:23:26Z</dcterms:created>
  <dcterms:modified xsi:type="dcterms:W3CDTF">2018-10-11T19:28:21Z</dcterms:modified>
</cp:coreProperties>
</file>