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74" r:id="rId4"/>
    <p:sldId id="276" r:id="rId5"/>
    <p:sldId id="277" r:id="rId6"/>
    <p:sldId id="257" r:id="rId7"/>
    <p:sldId id="258" r:id="rId8"/>
    <p:sldId id="259" r:id="rId9"/>
    <p:sldId id="281" r:id="rId10"/>
    <p:sldId id="282" r:id="rId11"/>
    <p:sldId id="260" r:id="rId12"/>
    <p:sldId id="262" r:id="rId13"/>
    <p:sldId id="263" r:id="rId14"/>
    <p:sldId id="261" r:id="rId15"/>
    <p:sldId id="266" r:id="rId16"/>
    <p:sldId id="267" r:id="rId17"/>
    <p:sldId id="268" r:id="rId18"/>
    <p:sldId id="269" r:id="rId19"/>
    <p:sldId id="270"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10/3/2018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AF4A-B0F7-42B4-B880-BFF562A800F6}"/>
              </a:ext>
            </a:extLst>
          </p:cNvPr>
          <p:cNvSpPr>
            <a:spLocks noGrp="1"/>
          </p:cNvSpPr>
          <p:nvPr>
            <p:ph type="ctrTitle"/>
          </p:nvPr>
        </p:nvSpPr>
        <p:spPr/>
        <p:txBody>
          <a:bodyPr/>
          <a:lstStyle/>
          <a:p>
            <a:r>
              <a:rPr lang="en-US" dirty="0"/>
              <a:t>Yes, you can!!</a:t>
            </a:r>
          </a:p>
        </p:txBody>
      </p:sp>
      <p:sp>
        <p:nvSpPr>
          <p:cNvPr id="3" name="Subtitle 2">
            <a:extLst>
              <a:ext uri="{FF2B5EF4-FFF2-40B4-BE49-F238E27FC236}">
                <a16:creationId xmlns:a16="http://schemas.microsoft.com/office/drawing/2014/main" id="{1F880883-3273-496B-B69F-D8102EBFDE9B}"/>
              </a:ext>
            </a:extLst>
          </p:cNvPr>
          <p:cNvSpPr>
            <a:spLocks noGrp="1"/>
          </p:cNvSpPr>
          <p:nvPr>
            <p:ph type="subTitle" idx="1"/>
          </p:nvPr>
        </p:nvSpPr>
        <p:spPr/>
        <p:txBody>
          <a:bodyPr/>
          <a:lstStyle/>
          <a:p>
            <a:r>
              <a:rPr lang="en-US" dirty="0"/>
              <a:t>Or, Who’s  your Daddy!!</a:t>
            </a:r>
          </a:p>
        </p:txBody>
      </p:sp>
    </p:spTree>
    <p:extLst>
      <p:ext uri="{BB962C8B-B14F-4D97-AF65-F5344CB8AC3E}">
        <p14:creationId xmlns:p14="http://schemas.microsoft.com/office/powerpoint/2010/main" val="200557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D752-4084-4A3A-BE40-2967A1CA7F1C}"/>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57FA5BC3-40E1-4CCB-BF88-82F8616DD3A2}"/>
              </a:ext>
            </a:extLst>
          </p:cNvPr>
          <p:cNvSpPr>
            <a:spLocks noGrp="1"/>
          </p:cNvSpPr>
          <p:nvPr>
            <p:ph idx="1"/>
          </p:nvPr>
        </p:nvSpPr>
        <p:spPr/>
        <p:txBody>
          <a:bodyPr>
            <a:normAutofit/>
          </a:bodyPr>
          <a:lstStyle/>
          <a:p>
            <a:pPr marL="0" indent="0">
              <a:buNone/>
            </a:pPr>
            <a:r>
              <a:rPr lang="en-US" sz="4000" dirty="0"/>
              <a:t>How many times have the words “there is nothing I can do about it” come out of your mouth?</a:t>
            </a:r>
          </a:p>
        </p:txBody>
      </p:sp>
    </p:spTree>
    <p:extLst>
      <p:ext uri="{BB962C8B-B14F-4D97-AF65-F5344CB8AC3E}">
        <p14:creationId xmlns:p14="http://schemas.microsoft.com/office/powerpoint/2010/main" val="403225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10BE-0407-4864-A356-49E31EA5EF4F}"/>
              </a:ext>
            </a:extLst>
          </p:cNvPr>
          <p:cNvSpPr>
            <a:spLocks noGrp="1"/>
          </p:cNvSpPr>
          <p:nvPr>
            <p:ph type="title"/>
          </p:nvPr>
        </p:nvSpPr>
        <p:spPr/>
        <p:txBody>
          <a:bodyPr/>
          <a:lstStyle/>
          <a:p>
            <a:r>
              <a:rPr lang="en-US" dirty="0"/>
              <a:t>Point one</a:t>
            </a:r>
          </a:p>
        </p:txBody>
      </p:sp>
      <p:sp>
        <p:nvSpPr>
          <p:cNvPr id="3" name="Content Placeholder 2">
            <a:extLst>
              <a:ext uri="{FF2B5EF4-FFF2-40B4-BE49-F238E27FC236}">
                <a16:creationId xmlns:a16="http://schemas.microsoft.com/office/drawing/2014/main" id="{4B6012B9-6CEF-4A74-BC97-5E80CADC5C03}"/>
              </a:ext>
            </a:extLst>
          </p:cNvPr>
          <p:cNvSpPr>
            <a:spLocks noGrp="1"/>
          </p:cNvSpPr>
          <p:nvPr>
            <p:ph idx="1"/>
          </p:nvPr>
        </p:nvSpPr>
        <p:spPr/>
        <p:txBody>
          <a:bodyPr>
            <a:normAutofit/>
          </a:bodyPr>
          <a:lstStyle/>
          <a:p>
            <a:pPr marL="0" indent="0" algn="ctr">
              <a:buNone/>
            </a:pPr>
            <a:r>
              <a:rPr lang="en-US" sz="4000" dirty="0"/>
              <a:t>Realize we have power.</a:t>
            </a:r>
          </a:p>
        </p:txBody>
      </p:sp>
    </p:spTree>
    <p:extLst>
      <p:ext uri="{BB962C8B-B14F-4D97-AF65-F5344CB8AC3E}">
        <p14:creationId xmlns:p14="http://schemas.microsoft.com/office/powerpoint/2010/main" val="240656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E99E-202D-4391-952A-7A20F00B9860}"/>
              </a:ext>
            </a:extLst>
          </p:cNvPr>
          <p:cNvSpPr>
            <a:spLocks noGrp="1"/>
          </p:cNvSpPr>
          <p:nvPr>
            <p:ph type="title"/>
          </p:nvPr>
        </p:nvSpPr>
        <p:spPr/>
        <p:txBody>
          <a:bodyPr/>
          <a:lstStyle/>
          <a:p>
            <a:r>
              <a:rPr lang="en-US" dirty="0"/>
              <a:t>Acts 1:8 </a:t>
            </a:r>
            <a:r>
              <a:rPr lang="en-US" dirty="0" err="1"/>
              <a:t>nlt</a:t>
            </a:r>
            <a:endParaRPr lang="en-US" dirty="0"/>
          </a:p>
        </p:txBody>
      </p:sp>
      <p:sp>
        <p:nvSpPr>
          <p:cNvPr id="3" name="Content Placeholder 2">
            <a:extLst>
              <a:ext uri="{FF2B5EF4-FFF2-40B4-BE49-F238E27FC236}">
                <a16:creationId xmlns:a16="http://schemas.microsoft.com/office/drawing/2014/main" id="{16A3F9A9-5210-40EC-9111-C139038D567D}"/>
              </a:ext>
            </a:extLst>
          </p:cNvPr>
          <p:cNvSpPr>
            <a:spLocks noGrp="1"/>
          </p:cNvSpPr>
          <p:nvPr>
            <p:ph idx="1"/>
          </p:nvPr>
        </p:nvSpPr>
        <p:spPr/>
        <p:txBody>
          <a:bodyPr>
            <a:normAutofit/>
          </a:bodyPr>
          <a:lstStyle/>
          <a:p>
            <a:pPr marL="0" indent="0">
              <a:buNone/>
            </a:pPr>
            <a:r>
              <a:rPr lang="en-US" sz="4000" dirty="0"/>
              <a:t>But you will receive power when the Holy Spirit comes upon you. And you will be my witnesses, telling people about me everywhere—in Jerusalem, throughout Judea, in Samaria, and to the ends of the earth.” </a:t>
            </a:r>
          </a:p>
        </p:txBody>
      </p:sp>
    </p:spTree>
    <p:extLst>
      <p:ext uri="{BB962C8B-B14F-4D97-AF65-F5344CB8AC3E}">
        <p14:creationId xmlns:p14="http://schemas.microsoft.com/office/powerpoint/2010/main" val="387903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5F84-774E-478B-A07A-E158073DDD58}"/>
              </a:ext>
            </a:extLst>
          </p:cNvPr>
          <p:cNvSpPr>
            <a:spLocks noGrp="1"/>
          </p:cNvSpPr>
          <p:nvPr>
            <p:ph type="title"/>
          </p:nvPr>
        </p:nvSpPr>
        <p:spPr/>
        <p:txBody>
          <a:bodyPr/>
          <a:lstStyle/>
          <a:p>
            <a:r>
              <a:rPr lang="en-US" dirty="0"/>
              <a:t>Point two</a:t>
            </a:r>
          </a:p>
        </p:txBody>
      </p:sp>
      <p:sp>
        <p:nvSpPr>
          <p:cNvPr id="3" name="Content Placeholder 2">
            <a:extLst>
              <a:ext uri="{FF2B5EF4-FFF2-40B4-BE49-F238E27FC236}">
                <a16:creationId xmlns:a16="http://schemas.microsoft.com/office/drawing/2014/main" id="{C2DC2F7A-0F8A-49C9-B411-8DF2CC3C5B41}"/>
              </a:ext>
            </a:extLst>
          </p:cNvPr>
          <p:cNvSpPr>
            <a:spLocks noGrp="1"/>
          </p:cNvSpPr>
          <p:nvPr>
            <p:ph idx="1"/>
          </p:nvPr>
        </p:nvSpPr>
        <p:spPr/>
        <p:txBody>
          <a:bodyPr>
            <a:normAutofit/>
          </a:bodyPr>
          <a:lstStyle/>
          <a:p>
            <a:pPr marL="0" indent="0" algn="ctr">
              <a:buNone/>
            </a:pPr>
            <a:r>
              <a:rPr lang="en-US" sz="4000" dirty="0"/>
              <a:t>Learn what that authority is.</a:t>
            </a:r>
          </a:p>
        </p:txBody>
      </p:sp>
    </p:spTree>
    <p:extLst>
      <p:ext uri="{BB962C8B-B14F-4D97-AF65-F5344CB8AC3E}">
        <p14:creationId xmlns:p14="http://schemas.microsoft.com/office/powerpoint/2010/main" val="3390388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AD86-8DFA-460F-8C34-88EDA6319D3B}"/>
              </a:ext>
            </a:extLst>
          </p:cNvPr>
          <p:cNvSpPr>
            <a:spLocks noGrp="1"/>
          </p:cNvSpPr>
          <p:nvPr>
            <p:ph type="title"/>
          </p:nvPr>
        </p:nvSpPr>
        <p:spPr/>
        <p:txBody>
          <a:bodyPr/>
          <a:lstStyle/>
          <a:p>
            <a:r>
              <a:rPr lang="en-US" dirty="0"/>
              <a:t>Matthew 10:1 NLT</a:t>
            </a:r>
          </a:p>
        </p:txBody>
      </p:sp>
      <p:sp>
        <p:nvSpPr>
          <p:cNvPr id="3" name="Content Placeholder 2">
            <a:extLst>
              <a:ext uri="{FF2B5EF4-FFF2-40B4-BE49-F238E27FC236}">
                <a16:creationId xmlns:a16="http://schemas.microsoft.com/office/drawing/2014/main" id="{CA5F1BE6-C7DD-4C34-9F2F-E3EEDA4C2892}"/>
              </a:ext>
            </a:extLst>
          </p:cNvPr>
          <p:cNvSpPr>
            <a:spLocks noGrp="1"/>
          </p:cNvSpPr>
          <p:nvPr>
            <p:ph idx="1"/>
          </p:nvPr>
        </p:nvSpPr>
        <p:spPr/>
        <p:txBody>
          <a:bodyPr>
            <a:normAutofit/>
          </a:bodyPr>
          <a:lstStyle/>
          <a:p>
            <a:pPr marL="0" indent="0">
              <a:buNone/>
            </a:pPr>
            <a:r>
              <a:rPr lang="en-US" sz="4000" dirty="0"/>
              <a:t>Jesus called his twelve disciples together and gave them authority to cast out evil spirits and to heal every kind of disease and illness. </a:t>
            </a:r>
          </a:p>
        </p:txBody>
      </p:sp>
    </p:spTree>
    <p:extLst>
      <p:ext uri="{BB962C8B-B14F-4D97-AF65-F5344CB8AC3E}">
        <p14:creationId xmlns:p14="http://schemas.microsoft.com/office/powerpoint/2010/main" val="399421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0347-E7F8-48F8-B7E1-3DE49223675F}"/>
              </a:ext>
            </a:extLst>
          </p:cNvPr>
          <p:cNvSpPr>
            <a:spLocks noGrp="1"/>
          </p:cNvSpPr>
          <p:nvPr>
            <p:ph type="title"/>
          </p:nvPr>
        </p:nvSpPr>
        <p:spPr/>
        <p:txBody>
          <a:bodyPr/>
          <a:lstStyle/>
          <a:p>
            <a:r>
              <a:rPr lang="en-US" dirty="0"/>
              <a:t>Point three</a:t>
            </a:r>
          </a:p>
        </p:txBody>
      </p:sp>
      <p:sp>
        <p:nvSpPr>
          <p:cNvPr id="3" name="Content Placeholder 2">
            <a:extLst>
              <a:ext uri="{FF2B5EF4-FFF2-40B4-BE49-F238E27FC236}">
                <a16:creationId xmlns:a16="http://schemas.microsoft.com/office/drawing/2014/main" id="{93ECB341-C381-4891-A347-06B78A6BAFDF}"/>
              </a:ext>
            </a:extLst>
          </p:cNvPr>
          <p:cNvSpPr>
            <a:spLocks noGrp="1"/>
          </p:cNvSpPr>
          <p:nvPr>
            <p:ph idx="1"/>
          </p:nvPr>
        </p:nvSpPr>
        <p:spPr/>
        <p:txBody>
          <a:bodyPr>
            <a:normAutofit/>
          </a:bodyPr>
          <a:lstStyle/>
          <a:p>
            <a:pPr marL="0" indent="0" algn="ctr">
              <a:buNone/>
            </a:pPr>
            <a:r>
              <a:rPr lang="en-US" sz="4000" dirty="0"/>
              <a:t>Start exercising your authority.</a:t>
            </a:r>
          </a:p>
        </p:txBody>
      </p:sp>
    </p:spTree>
    <p:extLst>
      <p:ext uri="{BB962C8B-B14F-4D97-AF65-F5344CB8AC3E}">
        <p14:creationId xmlns:p14="http://schemas.microsoft.com/office/powerpoint/2010/main" val="218178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53D2-698E-406F-ACBE-96C1E3119FE3}"/>
              </a:ext>
            </a:extLst>
          </p:cNvPr>
          <p:cNvSpPr>
            <a:spLocks noGrp="1"/>
          </p:cNvSpPr>
          <p:nvPr>
            <p:ph type="title"/>
          </p:nvPr>
        </p:nvSpPr>
        <p:spPr/>
        <p:txBody>
          <a:bodyPr/>
          <a:lstStyle/>
          <a:p>
            <a:r>
              <a:rPr lang="en-US" dirty="0"/>
              <a:t>Point three</a:t>
            </a:r>
          </a:p>
        </p:txBody>
      </p:sp>
      <p:sp>
        <p:nvSpPr>
          <p:cNvPr id="3" name="Content Placeholder 2">
            <a:extLst>
              <a:ext uri="{FF2B5EF4-FFF2-40B4-BE49-F238E27FC236}">
                <a16:creationId xmlns:a16="http://schemas.microsoft.com/office/drawing/2014/main" id="{B6F1E65B-0832-4537-B8FC-FD796ED28CF8}"/>
              </a:ext>
            </a:extLst>
          </p:cNvPr>
          <p:cNvSpPr>
            <a:spLocks noGrp="1"/>
          </p:cNvSpPr>
          <p:nvPr>
            <p:ph idx="1"/>
          </p:nvPr>
        </p:nvSpPr>
        <p:spPr/>
        <p:txBody>
          <a:bodyPr>
            <a:normAutofit/>
          </a:bodyPr>
          <a:lstStyle/>
          <a:p>
            <a:pPr marL="0" indent="0">
              <a:buNone/>
            </a:pPr>
            <a:r>
              <a:rPr lang="en-US" sz="4000" dirty="0"/>
              <a:t>Pray in the power and authority of Jesus name.</a:t>
            </a:r>
          </a:p>
        </p:txBody>
      </p:sp>
    </p:spTree>
    <p:extLst>
      <p:ext uri="{BB962C8B-B14F-4D97-AF65-F5344CB8AC3E}">
        <p14:creationId xmlns:p14="http://schemas.microsoft.com/office/powerpoint/2010/main" val="1423920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5BBF-89E2-43B1-9FB0-49177A9FDEEF}"/>
              </a:ext>
            </a:extLst>
          </p:cNvPr>
          <p:cNvSpPr>
            <a:spLocks noGrp="1"/>
          </p:cNvSpPr>
          <p:nvPr>
            <p:ph type="title"/>
          </p:nvPr>
        </p:nvSpPr>
        <p:spPr/>
        <p:txBody>
          <a:bodyPr/>
          <a:lstStyle/>
          <a:p>
            <a:r>
              <a:rPr lang="en-US" dirty="0"/>
              <a:t>Point three</a:t>
            </a:r>
          </a:p>
        </p:txBody>
      </p:sp>
      <p:sp>
        <p:nvSpPr>
          <p:cNvPr id="3" name="Content Placeholder 2">
            <a:extLst>
              <a:ext uri="{FF2B5EF4-FFF2-40B4-BE49-F238E27FC236}">
                <a16:creationId xmlns:a16="http://schemas.microsoft.com/office/drawing/2014/main" id="{50ABA284-FA7D-4462-9991-120DDA9F988E}"/>
              </a:ext>
            </a:extLst>
          </p:cNvPr>
          <p:cNvSpPr>
            <a:spLocks noGrp="1"/>
          </p:cNvSpPr>
          <p:nvPr>
            <p:ph idx="1"/>
          </p:nvPr>
        </p:nvSpPr>
        <p:spPr/>
        <p:txBody>
          <a:bodyPr>
            <a:normAutofit/>
          </a:bodyPr>
          <a:lstStyle/>
          <a:p>
            <a:pPr marL="0" indent="0">
              <a:buNone/>
            </a:pPr>
            <a:r>
              <a:rPr lang="en-US" sz="4000" dirty="0"/>
              <a:t>It’s about time that we told Satan how it is going to be instead of listening to how </a:t>
            </a:r>
            <a:r>
              <a:rPr lang="en-US" sz="4000" i="1" dirty="0"/>
              <a:t>he</a:t>
            </a:r>
            <a:r>
              <a:rPr lang="en-US" sz="4000" dirty="0"/>
              <a:t> says it is going to be.</a:t>
            </a:r>
          </a:p>
        </p:txBody>
      </p:sp>
    </p:spTree>
    <p:extLst>
      <p:ext uri="{BB962C8B-B14F-4D97-AF65-F5344CB8AC3E}">
        <p14:creationId xmlns:p14="http://schemas.microsoft.com/office/powerpoint/2010/main" val="113733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AF88-BF98-4841-8916-927C008D9F15}"/>
              </a:ext>
            </a:extLst>
          </p:cNvPr>
          <p:cNvSpPr>
            <a:spLocks noGrp="1"/>
          </p:cNvSpPr>
          <p:nvPr>
            <p:ph type="title"/>
          </p:nvPr>
        </p:nvSpPr>
        <p:spPr/>
        <p:txBody>
          <a:bodyPr/>
          <a:lstStyle/>
          <a:p>
            <a:r>
              <a:rPr lang="en-US" dirty="0"/>
              <a:t>Point four</a:t>
            </a:r>
          </a:p>
        </p:txBody>
      </p:sp>
      <p:sp>
        <p:nvSpPr>
          <p:cNvPr id="3" name="Content Placeholder 2">
            <a:extLst>
              <a:ext uri="{FF2B5EF4-FFF2-40B4-BE49-F238E27FC236}">
                <a16:creationId xmlns:a16="http://schemas.microsoft.com/office/drawing/2014/main" id="{C9B96652-0BD1-42B3-9D1D-13267C5A9514}"/>
              </a:ext>
            </a:extLst>
          </p:cNvPr>
          <p:cNvSpPr>
            <a:spLocks noGrp="1"/>
          </p:cNvSpPr>
          <p:nvPr>
            <p:ph idx="1"/>
          </p:nvPr>
        </p:nvSpPr>
        <p:spPr/>
        <p:txBody>
          <a:bodyPr>
            <a:normAutofit/>
          </a:bodyPr>
          <a:lstStyle/>
          <a:p>
            <a:pPr marL="0" indent="0" algn="ctr">
              <a:buNone/>
            </a:pPr>
            <a:r>
              <a:rPr lang="en-US" sz="4000" dirty="0"/>
              <a:t>Expect results.</a:t>
            </a:r>
          </a:p>
        </p:txBody>
      </p:sp>
    </p:spTree>
    <p:extLst>
      <p:ext uri="{BB962C8B-B14F-4D97-AF65-F5344CB8AC3E}">
        <p14:creationId xmlns:p14="http://schemas.microsoft.com/office/powerpoint/2010/main" val="425364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26DA5-B25F-4070-802E-373DAA6EA789}"/>
              </a:ext>
            </a:extLst>
          </p:cNvPr>
          <p:cNvSpPr>
            <a:spLocks noGrp="1"/>
          </p:cNvSpPr>
          <p:nvPr>
            <p:ph type="title"/>
          </p:nvPr>
        </p:nvSpPr>
        <p:spPr/>
        <p:txBody>
          <a:bodyPr/>
          <a:lstStyle/>
          <a:p>
            <a:r>
              <a:rPr lang="en-US" dirty="0"/>
              <a:t>Mark 11:24</a:t>
            </a:r>
          </a:p>
        </p:txBody>
      </p:sp>
      <p:sp>
        <p:nvSpPr>
          <p:cNvPr id="3" name="Content Placeholder 2">
            <a:extLst>
              <a:ext uri="{FF2B5EF4-FFF2-40B4-BE49-F238E27FC236}">
                <a16:creationId xmlns:a16="http://schemas.microsoft.com/office/drawing/2014/main" id="{67B2195C-6075-4772-A16C-BD710319FB51}"/>
              </a:ext>
            </a:extLst>
          </p:cNvPr>
          <p:cNvSpPr>
            <a:spLocks noGrp="1"/>
          </p:cNvSpPr>
          <p:nvPr>
            <p:ph idx="1"/>
          </p:nvPr>
        </p:nvSpPr>
        <p:spPr/>
        <p:txBody>
          <a:bodyPr>
            <a:normAutofit/>
          </a:bodyPr>
          <a:lstStyle/>
          <a:p>
            <a:pPr marL="0" indent="0">
              <a:buNone/>
            </a:pPr>
            <a:r>
              <a:rPr lang="en-US" sz="4000" dirty="0"/>
              <a:t>I tell you, you can pray for anything, and if you believe that you’ve received it, it will be yours. </a:t>
            </a:r>
          </a:p>
        </p:txBody>
      </p:sp>
    </p:spTree>
    <p:extLst>
      <p:ext uri="{BB962C8B-B14F-4D97-AF65-F5344CB8AC3E}">
        <p14:creationId xmlns:p14="http://schemas.microsoft.com/office/powerpoint/2010/main" val="52684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820-6004-40DD-9906-48A4C69E733C}"/>
              </a:ext>
            </a:extLst>
          </p:cNvPr>
          <p:cNvSpPr>
            <a:spLocks noGrp="1"/>
          </p:cNvSpPr>
          <p:nvPr>
            <p:ph type="title"/>
          </p:nvPr>
        </p:nvSpPr>
        <p:spPr/>
        <p:txBody>
          <a:bodyPr/>
          <a:lstStyle/>
          <a:p>
            <a:r>
              <a:rPr lang="en-US" dirty="0"/>
              <a:t>tornado</a:t>
            </a:r>
          </a:p>
        </p:txBody>
      </p:sp>
      <p:pic>
        <p:nvPicPr>
          <p:cNvPr id="5" name="Content Placeholder 4">
            <a:extLst>
              <a:ext uri="{FF2B5EF4-FFF2-40B4-BE49-F238E27FC236}">
                <a16:creationId xmlns:a16="http://schemas.microsoft.com/office/drawing/2014/main" id="{C9D1A703-BBD5-492F-989B-3F383948CAEF}"/>
              </a:ext>
            </a:extLst>
          </p:cNvPr>
          <p:cNvPicPr>
            <a:picLocks noGrp="1" noChangeAspect="1"/>
          </p:cNvPicPr>
          <p:nvPr>
            <p:ph idx="1"/>
          </p:nvPr>
        </p:nvPicPr>
        <p:blipFill>
          <a:blip r:embed="rId2"/>
          <a:stretch>
            <a:fillRect/>
          </a:stretch>
        </p:blipFill>
        <p:spPr>
          <a:xfrm>
            <a:off x="1953491" y="1773382"/>
            <a:ext cx="7467600" cy="4876800"/>
          </a:xfrm>
        </p:spPr>
      </p:pic>
    </p:spTree>
    <p:extLst>
      <p:ext uri="{BB962C8B-B14F-4D97-AF65-F5344CB8AC3E}">
        <p14:creationId xmlns:p14="http://schemas.microsoft.com/office/powerpoint/2010/main" val="2359425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5D11-423E-4A83-9D69-6463D48EC4F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2D17E62-098E-48A4-BF81-E3B4D0F66458}"/>
              </a:ext>
            </a:extLst>
          </p:cNvPr>
          <p:cNvSpPr>
            <a:spLocks noGrp="1"/>
          </p:cNvSpPr>
          <p:nvPr>
            <p:ph idx="1"/>
          </p:nvPr>
        </p:nvSpPr>
        <p:spPr/>
        <p:txBody>
          <a:bodyPr/>
          <a:lstStyle/>
          <a:p>
            <a:pPr marL="0" indent="0">
              <a:buNone/>
            </a:pPr>
            <a:r>
              <a:rPr lang="en-US" sz="4000" dirty="0"/>
              <a:t>Are you tired of feeling helpless?</a:t>
            </a:r>
          </a:p>
          <a:p>
            <a:pPr marL="0" indent="0">
              <a:buNone/>
            </a:pPr>
            <a:r>
              <a:rPr lang="en-US" sz="4000" dirty="0"/>
              <a:t>Do you let Satan push you around?</a:t>
            </a:r>
          </a:p>
          <a:p>
            <a:pPr marL="0" indent="0">
              <a:buNone/>
            </a:pPr>
            <a:endParaRPr lang="en-US" dirty="0"/>
          </a:p>
        </p:txBody>
      </p:sp>
    </p:spTree>
    <p:extLst>
      <p:ext uri="{BB962C8B-B14F-4D97-AF65-F5344CB8AC3E}">
        <p14:creationId xmlns:p14="http://schemas.microsoft.com/office/powerpoint/2010/main" val="3894499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2BF1-323A-495C-9A98-DF8F72CC897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6775116-8C4E-4629-A8FF-4A3136DFD335}"/>
              </a:ext>
            </a:extLst>
          </p:cNvPr>
          <p:cNvSpPr>
            <a:spLocks noGrp="1"/>
          </p:cNvSpPr>
          <p:nvPr>
            <p:ph idx="1"/>
          </p:nvPr>
        </p:nvSpPr>
        <p:spPr/>
        <p:txBody>
          <a:bodyPr>
            <a:normAutofit/>
          </a:bodyPr>
          <a:lstStyle/>
          <a:p>
            <a:pPr marL="342900" indent="-342900">
              <a:buAutoNum type="arabicPeriod"/>
            </a:pPr>
            <a:r>
              <a:rPr lang="en-US" sz="4000" dirty="0"/>
              <a:t> Realize you have power and authority.</a:t>
            </a:r>
          </a:p>
          <a:p>
            <a:pPr marL="342900" indent="-342900">
              <a:buFont typeface="Arial"/>
              <a:buAutoNum type="arabicPeriod"/>
            </a:pPr>
            <a:r>
              <a:rPr lang="en-US" sz="4000" dirty="0"/>
              <a:t> Learn what that authority is.</a:t>
            </a:r>
          </a:p>
          <a:p>
            <a:pPr marL="342900" indent="-342900">
              <a:buAutoNum type="arabicPeriod"/>
            </a:pPr>
            <a:r>
              <a:rPr lang="en-US" sz="4000" dirty="0"/>
              <a:t> Start exercising that authority.</a:t>
            </a:r>
          </a:p>
          <a:p>
            <a:pPr marL="342900" indent="-342900">
              <a:buAutoNum type="arabicPeriod"/>
            </a:pPr>
            <a:r>
              <a:rPr lang="en-US" sz="4000" dirty="0"/>
              <a:t> Expect results.</a:t>
            </a:r>
          </a:p>
        </p:txBody>
      </p:sp>
    </p:spTree>
    <p:extLst>
      <p:ext uri="{BB962C8B-B14F-4D97-AF65-F5344CB8AC3E}">
        <p14:creationId xmlns:p14="http://schemas.microsoft.com/office/powerpoint/2010/main" val="362726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330D-0351-4E71-9339-6A05A4C68855}"/>
              </a:ext>
            </a:extLst>
          </p:cNvPr>
          <p:cNvSpPr>
            <a:spLocks noGrp="1"/>
          </p:cNvSpPr>
          <p:nvPr>
            <p:ph type="title"/>
          </p:nvPr>
        </p:nvSpPr>
        <p:spPr/>
        <p:txBody>
          <a:bodyPr/>
          <a:lstStyle/>
          <a:p>
            <a:r>
              <a:rPr lang="en-US" dirty="0"/>
              <a:t>hurricane</a:t>
            </a:r>
          </a:p>
        </p:txBody>
      </p:sp>
      <p:pic>
        <p:nvPicPr>
          <p:cNvPr id="4" name="Content Placeholder 3">
            <a:extLst>
              <a:ext uri="{FF2B5EF4-FFF2-40B4-BE49-F238E27FC236}">
                <a16:creationId xmlns:a16="http://schemas.microsoft.com/office/drawing/2014/main" id="{C766D4BB-EAE3-47D9-9BC7-7DB76C48620F}"/>
              </a:ext>
            </a:extLst>
          </p:cNvPr>
          <p:cNvPicPr>
            <a:picLocks noGrp="1" noChangeAspect="1"/>
          </p:cNvPicPr>
          <p:nvPr>
            <p:ph idx="1"/>
          </p:nvPr>
        </p:nvPicPr>
        <p:blipFill>
          <a:blip r:embed="rId2"/>
          <a:stretch>
            <a:fillRect/>
          </a:stretch>
        </p:blipFill>
        <p:spPr>
          <a:xfrm>
            <a:off x="1374773" y="1662545"/>
            <a:ext cx="8461953" cy="4973782"/>
          </a:xfrm>
          <a:prstGeom prst="rect">
            <a:avLst/>
          </a:prstGeom>
        </p:spPr>
      </p:pic>
    </p:spTree>
    <p:extLst>
      <p:ext uri="{BB962C8B-B14F-4D97-AF65-F5344CB8AC3E}">
        <p14:creationId xmlns:p14="http://schemas.microsoft.com/office/powerpoint/2010/main" val="258377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A3A5-BC09-4564-BB26-6A354D1E63EB}"/>
              </a:ext>
            </a:extLst>
          </p:cNvPr>
          <p:cNvSpPr>
            <a:spLocks noGrp="1"/>
          </p:cNvSpPr>
          <p:nvPr>
            <p:ph type="title"/>
          </p:nvPr>
        </p:nvSpPr>
        <p:spPr/>
        <p:txBody>
          <a:bodyPr/>
          <a:lstStyle/>
          <a:p>
            <a:r>
              <a:rPr lang="en-US" dirty="0"/>
              <a:t>Tsunami</a:t>
            </a:r>
          </a:p>
        </p:txBody>
      </p:sp>
      <p:pic>
        <p:nvPicPr>
          <p:cNvPr id="5" name="Content Placeholder 4">
            <a:extLst>
              <a:ext uri="{FF2B5EF4-FFF2-40B4-BE49-F238E27FC236}">
                <a16:creationId xmlns:a16="http://schemas.microsoft.com/office/drawing/2014/main" id="{0C9326BD-AF66-49C0-92DF-B2765FEC3569}"/>
              </a:ext>
            </a:extLst>
          </p:cNvPr>
          <p:cNvPicPr>
            <a:picLocks noGrp="1" noChangeAspect="1"/>
          </p:cNvPicPr>
          <p:nvPr>
            <p:ph idx="1"/>
          </p:nvPr>
        </p:nvPicPr>
        <p:blipFill>
          <a:blip r:embed="rId2"/>
          <a:stretch>
            <a:fillRect/>
          </a:stretch>
        </p:blipFill>
        <p:spPr>
          <a:xfrm>
            <a:off x="1731818" y="1828799"/>
            <a:ext cx="7800109" cy="4544291"/>
          </a:xfrm>
        </p:spPr>
      </p:pic>
    </p:spTree>
    <p:extLst>
      <p:ext uri="{BB962C8B-B14F-4D97-AF65-F5344CB8AC3E}">
        <p14:creationId xmlns:p14="http://schemas.microsoft.com/office/powerpoint/2010/main" val="202310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2FEC-1717-4A73-BA20-1745B5D08EA2}"/>
              </a:ext>
            </a:extLst>
          </p:cNvPr>
          <p:cNvSpPr>
            <a:spLocks noGrp="1"/>
          </p:cNvSpPr>
          <p:nvPr>
            <p:ph type="title"/>
          </p:nvPr>
        </p:nvSpPr>
        <p:spPr/>
        <p:txBody>
          <a:bodyPr/>
          <a:lstStyle/>
          <a:p>
            <a:r>
              <a:rPr lang="en-US" dirty="0"/>
              <a:t>illness</a:t>
            </a:r>
          </a:p>
        </p:txBody>
      </p:sp>
      <p:pic>
        <p:nvPicPr>
          <p:cNvPr id="5" name="Content Placeholder 4">
            <a:extLst>
              <a:ext uri="{FF2B5EF4-FFF2-40B4-BE49-F238E27FC236}">
                <a16:creationId xmlns:a16="http://schemas.microsoft.com/office/drawing/2014/main" id="{4AC8895F-B7E7-4868-A08A-3C40739BD754}"/>
              </a:ext>
            </a:extLst>
          </p:cNvPr>
          <p:cNvPicPr>
            <a:picLocks noGrp="1" noChangeAspect="1"/>
          </p:cNvPicPr>
          <p:nvPr>
            <p:ph idx="1"/>
          </p:nvPr>
        </p:nvPicPr>
        <p:blipFill>
          <a:blip r:embed="rId2"/>
          <a:stretch>
            <a:fillRect/>
          </a:stretch>
        </p:blipFill>
        <p:spPr>
          <a:xfrm>
            <a:off x="2951018" y="1759527"/>
            <a:ext cx="5458691" cy="4724400"/>
          </a:xfrm>
        </p:spPr>
      </p:pic>
    </p:spTree>
    <p:extLst>
      <p:ext uri="{BB962C8B-B14F-4D97-AF65-F5344CB8AC3E}">
        <p14:creationId xmlns:p14="http://schemas.microsoft.com/office/powerpoint/2010/main" val="383511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D0CB-5DA5-4D76-8E2E-EE422A7E4A80}"/>
              </a:ext>
            </a:extLst>
          </p:cNvPr>
          <p:cNvSpPr>
            <a:spLocks noGrp="1"/>
          </p:cNvSpPr>
          <p:nvPr>
            <p:ph type="title"/>
          </p:nvPr>
        </p:nvSpPr>
        <p:spPr>
          <a:xfrm>
            <a:off x="685801" y="0"/>
            <a:ext cx="10131425" cy="2065867"/>
          </a:xfrm>
        </p:spPr>
        <p:txBody>
          <a:bodyPr/>
          <a:lstStyle/>
          <a:p>
            <a:r>
              <a:rPr lang="en-US" dirty="0"/>
              <a:t>Jeremiah 38:1-2 NLT</a:t>
            </a:r>
          </a:p>
        </p:txBody>
      </p:sp>
      <p:sp>
        <p:nvSpPr>
          <p:cNvPr id="3" name="Content Placeholder 2">
            <a:extLst>
              <a:ext uri="{FF2B5EF4-FFF2-40B4-BE49-F238E27FC236}">
                <a16:creationId xmlns:a16="http://schemas.microsoft.com/office/drawing/2014/main" id="{FBFF63A8-4EF3-4917-A2E9-EC8F3495BFD4}"/>
              </a:ext>
            </a:extLst>
          </p:cNvPr>
          <p:cNvSpPr>
            <a:spLocks noGrp="1"/>
          </p:cNvSpPr>
          <p:nvPr>
            <p:ph idx="1"/>
          </p:nvPr>
        </p:nvSpPr>
        <p:spPr>
          <a:xfrm>
            <a:off x="685801" y="1468582"/>
            <a:ext cx="10131425" cy="5389417"/>
          </a:xfrm>
        </p:spPr>
        <p:txBody>
          <a:bodyPr>
            <a:noAutofit/>
          </a:bodyPr>
          <a:lstStyle/>
          <a:p>
            <a:pPr marL="0" indent="0">
              <a:buNone/>
            </a:pPr>
            <a:r>
              <a:rPr lang="en-US" sz="3600" dirty="0"/>
              <a:t>Now </a:t>
            </a:r>
            <a:r>
              <a:rPr lang="en-US" sz="3600" dirty="0" err="1"/>
              <a:t>Shephatiah</a:t>
            </a:r>
            <a:r>
              <a:rPr lang="en-US" sz="3600" dirty="0"/>
              <a:t> son of </a:t>
            </a:r>
            <a:r>
              <a:rPr lang="en-US" sz="3600" dirty="0" err="1"/>
              <a:t>Mattan</a:t>
            </a:r>
            <a:r>
              <a:rPr lang="en-US" sz="3600" dirty="0"/>
              <a:t>, Gedaliah son of </a:t>
            </a:r>
            <a:r>
              <a:rPr lang="en-US" sz="3600" dirty="0" err="1"/>
              <a:t>Pashhur</a:t>
            </a:r>
            <a:r>
              <a:rPr lang="en-US" sz="3600" dirty="0"/>
              <a:t>, </a:t>
            </a:r>
            <a:r>
              <a:rPr lang="en-US" sz="3600" dirty="0" err="1"/>
              <a:t>Jehucal</a:t>
            </a:r>
            <a:r>
              <a:rPr lang="en-US" sz="3600" dirty="0"/>
              <a:t> son of </a:t>
            </a:r>
            <a:r>
              <a:rPr lang="en-US" sz="3600" dirty="0" err="1"/>
              <a:t>Shelemiah</a:t>
            </a:r>
            <a:r>
              <a:rPr lang="en-US" sz="3600" dirty="0"/>
              <a:t>, and </a:t>
            </a:r>
            <a:r>
              <a:rPr lang="en-US" sz="3600" dirty="0" err="1"/>
              <a:t>Pashhur</a:t>
            </a:r>
            <a:r>
              <a:rPr lang="en-US" sz="3600" dirty="0"/>
              <a:t> son of </a:t>
            </a:r>
            <a:r>
              <a:rPr lang="en-US" sz="3600" dirty="0" err="1"/>
              <a:t>Malkijah</a:t>
            </a:r>
            <a:r>
              <a:rPr lang="en-US" sz="3600" dirty="0"/>
              <a:t> heard what Jeremiah had been telling the people. He had been saying,</a:t>
            </a:r>
          </a:p>
          <a:p>
            <a:pPr marL="0" indent="0">
              <a:buNone/>
            </a:pPr>
            <a:r>
              <a:rPr lang="en-US" sz="3600" dirty="0"/>
              <a:t> 2 “This is what the LORD says: ‘Everyone who stays in Jerusalem will die from war, famine, or disease, but those who surrender to the Babylonians will live. Their reward will be life. They will live!’ </a:t>
            </a:r>
          </a:p>
        </p:txBody>
      </p:sp>
    </p:spTree>
    <p:extLst>
      <p:ext uri="{BB962C8B-B14F-4D97-AF65-F5344CB8AC3E}">
        <p14:creationId xmlns:p14="http://schemas.microsoft.com/office/powerpoint/2010/main" val="67563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FAF8-E6A8-4113-8C86-C337F79E1988}"/>
              </a:ext>
            </a:extLst>
          </p:cNvPr>
          <p:cNvSpPr>
            <a:spLocks noGrp="1"/>
          </p:cNvSpPr>
          <p:nvPr>
            <p:ph type="title"/>
          </p:nvPr>
        </p:nvSpPr>
        <p:spPr/>
        <p:txBody>
          <a:bodyPr/>
          <a:lstStyle/>
          <a:p>
            <a:r>
              <a:rPr lang="en-US" dirty="0"/>
              <a:t>Jeremiah 38:3-4 NLT</a:t>
            </a:r>
          </a:p>
        </p:txBody>
      </p:sp>
      <p:sp>
        <p:nvSpPr>
          <p:cNvPr id="3" name="Content Placeholder 2">
            <a:extLst>
              <a:ext uri="{FF2B5EF4-FFF2-40B4-BE49-F238E27FC236}">
                <a16:creationId xmlns:a16="http://schemas.microsoft.com/office/drawing/2014/main" id="{43C6EA28-5E89-4A76-AD7E-3CEA26F8AB32}"/>
              </a:ext>
            </a:extLst>
          </p:cNvPr>
          <p:cNvSpPr>
            <a:spLocks noGrp="1"/>
          </p:cNvSpPr>
          <p:nvPr>
            <p:ph idx="1"/>
          </p:nvPr>
        </p:nvSpPr>
        <p:spPr/>
        <p:txBody>
          <a:bodyPr>
            <a:noAutofit/>
          </a:bodyPr>
          <a:lstStyle/>
          <a:p>
            <a:pPr marL="0" indent="0">
              <a:buNone/>
            </a:pPr>
            <a:r>
              <a:rPr lang="en-US" sz="3600" dirty="0"/>
              <a:t>The LORD also says: ‘The city of Jerusalem will certainly be handed over to the army of the king of Babylon, who will capture it.’” </a:t>
            </a:r>
          </a:p>
          <a:p>
            <a:pPr marL="0" indent="0">
              <a:buNone/>
            </a:pPr>
            <a:r>
              <a:rPr lang="en-US" sz="3600" dirty="0"/>
              <a:t>4 So these officials went to the king and said, “Sir, this man must die! That kind of talk will undermine the morale of the few fighting men we have left, as well as that of all the people. This man is a traitor!” </a:t>
            </a:r>
          </a:p>
        </p:txBody>
      </p:sp>
    </p:spTree>
    <p:extLst>
      <p:ext uri="{BB962C8B-B14F-4D97-AF65-F5344CB8AC3E}">
        <p14:creationId xmlns:p14="http://schemas.microsoft.com/office/powerpoint/2010/main" val="391205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3FBE-22B8-47BA-94F9-36CC5DBF922F}"/>
              </a:ext>
            </a:extLst>
          </p:cNvPr>
          <p:cNvSpPr>
            <a:spLocks noGrp="1"/>
          </p:cNvSpPr>
          <p:nvPr>
            <p:ph type="title"/>
          </p:nvPr>
        </p:nvSpPr>
        <p:spPr/>
        <p:txBody>
          <a:bodyPr/>
          <a:lstStyle/>
          <a:p>
            <a:r>
              <a:rPr lang="en-US" dirty="0"/>
              <a:t>Jeremiah 38:5</a:t>
            </a:r>
          </a:p>
        </p:txBody>
      </p:sp>
      <p:sp>
        <p:nvSpPr>
          <p:cNvPr id="3" name="Content Placeholder 2">
            <a:extLst>
              <a:ext uri="{FF2B5EF4-FFF2-40B4-BE49-F238E27FC236}">
                <a16:creationId xmlns:a16="http://schemas.microsoft.com/office/drawing/2014/main" id="{C44DE6EB-8187-4DEA-B6EF-C3DE2BEFB564}"/>
              </a:ext>
            </a:extLst>
          </p:cNvPr>
          <p:cNvSpPr>
            <a:spLocks noGrp="1"/>
          </p:cNvSpPr>
          <p:nvPr>
            <p:ph idx="1"/>
          </p:nvPr>
        </p:nvSpPr>
        <p:spPr/>
        <p:txBody>
          <a:bodyPr>
            <a:normAutofit/>
          </a:bodyPr>
          <a:lstStyle/>
          <a:p>
            <a:pPr marL="0" indent="0">
              <a:buNone/>
            </a:pPr>
            <a:r>
              <a:rPr lang="en-US" sz="3600" dirty="0"/>
              <a:t>King Zedekiah agreed. “All right,” he said. “Do as you like. I can’t stop you.”</a:t>
            </a:r>
          </a:p>
        </p:txBody>
      </p:sp>
    </p:spTree>
    <p:extLst>
      <p:ext uri="{BB962C8B-B14F-4D97-AF65-F5344CB8AC3E}">
        <p14:creationId xmlns:p14="http://schemas.microsoft.com/office/powerpoint/2010/main" val="374006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5C8A-8537-41EA-AA6D-94C657D0626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60B0222-2EE1-4DF2-AFF4-3D48A9758C68}"/>
              </a:ext>
            </a:extLst>
          </p:cNvPr>
          <p:cNvSpPr>
            <a:spLocks noGrp="1"/>
          </p:cNvSpPr>
          <p:nvPr>
            <p:ph idx="1"/>
          </p:nvPr>
        </p:nvSpPr>
        <p:spPr/>
        <p:txBody>
          <a:bodyPr>
            <a:normAutofit/>
          </a:bodyPr>
          <a:lstStyle/>
          <a:p>
            <a:pPr marL="0" indent="0">
              <a:buNone/>
            </a:pPr>
            <a:r>
              <a:rPr lang="en-US" sz="4000" dirty="0"/>
              <a:t>We act in this same way every day.  We don’t believe we have any authority to stop the enemy’s plans for our lives.  </a:t>
            </a:r>
          </a:p>
        </p:txBody>
      </p:sp>
    </p:spTree>
    <p:extLst>
      <p:ext uri="{BB962C8B-B14F-4D97-AF65-F5344CB8AC3E}">
        <p14:creationId xmlns:p14="http://schemas.microsoft.com/office/powerpoint/2010/main" val="3426122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116</TotalTime>
  <Words>464</Words>
  <Application>Microsoft Office PowerPoint</Application>
  <PresentationFormat>Widescreen</PresentationFormat>
  <Paragraphs>44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Celestial</vt:lpstr>
      <vt:lpstr>Yes, you can!!</vt:lpstr>
      <vt:lpstr>tornado</vt:lpstr>
      <vt:lpstr>hurricane</vt:lpstr>
      <vt:lpstr>Tsunami</vt:lpstr>
      <vt:lpstr>illness</vt:lpstr>
      <vt:lpstr>Jeremiah 38:1-2 NLT</vt:lpstr>
      <vt:lpstr>Jeremiah 38:3-4 NLT</vt:lpstr>
      <vt:lpstr>Jeremiah 38:5</vt:lpstr>
      <vt:lpstr>introduction</vt:lpstr>
      <vt:lpstr>question</vt:lpstr>
      <vt:lpstr>Point one</vt:lpstr>
      <vt:lpstr>Acts 1:8 nlt</vt:lpstr>
      <vt:lpstr>Point two</vt:lpstr>
      <vt:lpstr>Matthew 10:1 NLT</vt:lpstr>
      <vt:lpstr>Point three</vt:lpstr>
      <vt:lpstr>Point three</vt:lpstr>
      <vt:lpstr>Point three</vt:lpstr>
      <vt:lpstr>Point four</vt:lpstr>
      <vt:lpstr>Mark 11:24</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 you can!!</dc:title>
  <dc:creator>Cynthia Thomas</dc:creator>
  <cp:lastModifiedBy>Cynthia Thomas</cp:lastModifiedBy>
  <cp:revision>10</cp:revision>
  <dcterms:created xsi:type="dcterms:W3CDTF">2018-09-30T19:46:05Z</dcterms:created>
  <dcterms:modified xsi:type="dcterms:W3CDTF">2018-10-03T14:04:47Z</dcterms:modified>
</cp:coreProperties>
</file>