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92" r:id="rId3"/>
    <p:sldId id="293" r:id="rId4"/>
    <p:sldId id="257" r:id="rId5"/>
    <p:sldId id="291" r:id="rId6"/>
    <p:sldId id="258" r:id="rId7"/>
    <p:sldId id="289" r:id="rId8"/>
    <p:sldId id="261" r:id="rId9"/>
    <p:sldId id="290" r:id="rId10"/>
    <p:sldId id="262" r:id="rId11"/>
    <p:sldId id="264" r:id="rId12"/>
    <p:sldId id="294" r:id="rId13"/>
    <p:sldId id="295" r:id="rId14"/>
    <p:sldId id="263"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EA38F8D3-953B-43FF-8E2F-8601E82E56C4}" type="datetimeFigureOut">
              <a:rPr lang="en-US" smtClean="0"/>
              <a:t>10/11/2018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9ED7306-EA5E-4EB9-9586-38444FF680A6}"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A38F8D3-953B-43FF-8E2F-8601E82E56C4}" type="datetimeFigureOut">
              <a:rPr lang="en-US" smtClean="0"/>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D7306-EA5E-4EB9-9586-38444FF680A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9ED7306-EA5E-4EB9-9586-38444FF680A6}"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A38F8D3-953B-43FF-8E2F-8601E82E56C4}" type="datetimeFigureOut">
              <a:rPr lang="en-US" smtClean="0"/>
              <a:t>10/11/2018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EA38F8D3-953B-43FF-8E2F-8601E82E56C4}" type="datetimeFigureOut">
              <a:rPr lang="en-US" smtClean="0"/>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9ED7306-EA5E-4EB9-9586-38444FF680A6}"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A38F8D3-953B-43FF-8E2F-8601E82E56C4}" type="datetimeFigureOut">
              <a:rPr lang="en-US" smtClean="0"/>
              <a:t>10/11/2018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9ED7306-EA5E-4EB9-9586-38444FF680A6}"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EA38F8D3-953B-43FF-8E2F-8601E82E56C4}" type="datetimeFigureOut">
              <a:rPr lang="en-US" smtClean="0"/>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ED7306-EA5E-4EB9-9586-38444FF680A6}"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EA38F8D3-953B-43FF-8E2F-8601E82E56C4}" type="datetimeFigureOut">
              <a:rPr lang="en-US" smtClean="0"/>
              <a:t>10/11/2018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9ED7306-EA5E-4EB9-9586-38444FF680A6}" type="slidenum">
              <a:rPr lang="en-US" smtClean="0"/>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EA38F8D3-953B-43FF-8E2F-8601E82E56C4}" type="datetimeFigureOut">
              <a:rPr lang="en-US" smtClean="0"/>
              <a:t>10/11/2018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9ED7306-EA5E-4EB9-9586-38444FF680A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A38F8D3-953B-43FF-8E2F-8601E82E56C4}" type="datetimeFigureOut">
              <a:rPr lang="en-US" smtClean="0"/>
              <a:t>10/11/2018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9ED7306-EA5E-4EB9-9586-38444FF680A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9ED7306-EA5E-4EB9-9586-38444FF680A6}"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A38F8D3-953B-43FF-8E2F-8601E82E56C4}" type="datetimeFigureOut">
              <a:rPr lang="en-US" smtClean="0"/>
              <a:t>10/11/2018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9ED7306-EA5E-4EB9-9586-38444FF680A6}"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A38F8D3-953B-43FF-8E2F-8601E82E56C4}" type="datetimeFigureOut">
              <a:rPr lang="en-US" smtClean="0"/>
              <a:t>10/11/2018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A38F8D3-953B-43FF-8E2F-8601E82E56C4}" type="datetimeFigureOut">
              <a:rPr lang="en-US" smtClean="0"/>
              <a:t>10/11/2018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9ED7306-EA5E-4EB9-9586-38444FF680A6}"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371600"/>
            <a:ext cx="7467600" cy="2057400"/>
          </a:xfrm>
        </p:spPr>
        <p:txBody>
          <a:bodyPr anchor="b">
            <a:normAutofit/>
          </a:bodyPr>
          <a:lstStyle/>
          <a:p>
            <a:r>
              <a:rPr lang="en-US" sz="6000" b="1" dirty="0">
                <a:effectLst>
                  <a:outerShdw blurRad="38100" dist="38100" dir="2700000" algn="tl">
                    <a:srgbClr val="000000">
                      <a:alpha val="43137"/>
                    </a:srgbClr>
                  </a:outerShdw>
                </a:effectLst>
              </a:rPr>
              <a:t>WHAT ARE YOU THINKING?</a:t>
            </a:r>
          </a:p>
        </p:txBody>
      </p:sp>
    </p:spTree>
    <p:extLst>
      <p:ext uri="{BB962C8B-B14F-4D97-AF65-F5344CB8AC3E}">
        <p14:creationId xmlns:p14="http://schemas.microsoft.com/office/powerpoint/2010/main" val="896310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thoughts do your value?</a:t>
            </a:r>
          </a:p>
        </p:txBody>
      </p:sp>
      <p:sp>
        <p:nvSpPr>
          <p:cNvPr id="3" name="Content Placeholder 2"/>
          <p:cNvSpPr>
            <a:spLocks noGrp="1"/>
          </p:cNvSpPr>
          <p:nvPr>
            <p:ph sz="quarter" idx="1"/>
          </p:nvPr>
        </p:nvSpPr>
        <p:spPr/>
        <p:txBody>
          <a:bodyPr>
            <a:normAutofit lnSpcReduction="10000"/>
          </a:bodyPr>
          <a:lstStyle/>
          <a:p>
            <a:pPr marL="0" indent="0">
              <a:buNone/>
            </a:pPr>
            <a:r>
              <a:rPr lang="en-US" dirty="0"/>
              <a:t>Can you think in your heart?  Heart in the Bible is not your aorta…its where your thoughts collect and dwell, especially the ones you value.  </a:t>
            </a:r>
          </a:p>
          <a:p>
            <a:pPr marL="0" indent="0">
              <a:buNone/>
            </a:pPr>
            <a:r>
              <a:rPr lang="en-US" dirty="0"/>
              <a:t>What thoughts do you value?  They  could be good or bad, self-improving or self-destructive, yet they are there because you attach value to them…otherwise they would just pass through with little significance—and die for lack of interest.  What thoughts do you value?  Which ones are important to you? What thoughts do you dwell on?  They shape your self-image and what you count as reality.</a:t>
            </a:r>
          </a:p>
          <a:p>
            <a:pPr marL="0" indent="0">
              <a:buNone/>
            </a:pPr>
            <a:endParaRPr lang="en-US" dirty="0"/>
          </a:p>
        </p:txBody>
      </p:sp>
    </p:spTree>
    <p:extLst>
      <p:ext uri="{BB962C8B-B14F-4D97-AF65-F5344CB8AC3E}">
        <p14:creationId xmlns:p14="http://schemas.microsoft.com/office/powerpoint/2010/main" val="3705043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 gives you upward mobility</a:t>
            </a:r>
          </a:p>
        </p:txBody>
      </p:sp>
      <p:sp>
        <p:nvSpPr>
          <p:cNvPr id="3" name="Content Placeholder 2"/>
          <p:cNvSpPr>
            <a:spLocks noGrp="1"/>
          </p:cNvSpPr>
          <p:nvPr>
            <p:ph sz="quarter" idx="1"/>
          </p:nvPr>
        </p:nvSpPr>
        <p:spPr/>
        <p:txBody>
          <a:bodyPr/>
          <a:lstStyle/>
          <a:p>
            <a:pPr marL="0" indent="0">
              <a:buNone/>
            </a:pPr>
            <a:r>
              <a:rPr lang="en-US" sz="3200" b="1" dirty="0"/>
              <a:t>The Bible will help you with all that.  For life and blessing it tells us what to dwell on.  Scripture after scripture teaches us that our thoughts provide us upward mobility, or a downward slide.  </a:t>
            </a:r>
          </a:p>
          <a:p>
            <a:pPr marL="0" indent="0">
              <a:buNone/>
            </a:pPr>
            <a:endParaRPr lang="en-US" dirty="0"/>
          </a:p>
        </p:txBody>
      </p:sp>
    </p:spTree>
    <p:extLst>
      <p:ext uri="{BB962C8B-B14F-4D97-AF65-F5344CB8AC3E}">
        <p14:creationId xmlns:p14="http://schemas.microsoft.com/office/powerpoint/2010/main" val="3393137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 8:6-8</a:t>
            </a:r>
          </a:p>
        </p:txBody>
      </p:sp>
      <p:sp>
        <p:nvSpPr>
          <p:cNvPr id="3" name="Content Placeholder 2"/>
          <p:cNvSpPr>
            <a:spLocks noGrp="1"/>
          </p:cNvSpPr>
          <p:nvPr>
            <p:ph sz="quarter" idx="1"/>
          </p:nvPr>
        </p:nvSpPr>
        <p:spPr/>
        <p:txBody>
          <a:bodyPr/>
          <a:lstStyle/>
          <a:p>
            <a:pPr marL="0" indent="0">
              <a:buNone/>
            </a:pPr>
            <a:endParaRPr lang="en-US" dirty="0"/>
          </a:p>
          <a:p>
            <a:pPr marL="0" indent="0">
              <a:buNone/>
            </a:pPr>
            <a:r>
              <a:rPr lang="en-US" sz="3200" b="1" dirty="0"/>
              <a:t>To set the mind on the flesh is death, but to set the mind on the Spirit is life and peace. 7 For the mind that is set on the flesh is hostile to God, for it does not submit to God's law; indeed, it cannot. 8 Those who are in the flesh cannot please God.       </a:t>
            </a:r>
            <a:r>
              <a:rPr lang="en-US" dirty="0"/>
              <a:t>ESV</a:t>
            </a:r>
          </a:p>
          <a:p>
            <a:pPr marL="0" indent="0">
              <a:buNone/>
            </a:pPr>
            <a:endParaRPr lang="en-US" dirty="0"/>
          </a:p>
        </p:txBody>
      </p:sp>
    </p:spTree>
    <p:extLst>
      <p:ext uri="{BB962C8B-B14F-4D97-AF65-F5344CB8AC3E}">
        <p14:creationId xmlns:p14="http://schemas.microsoft.com/office/powerpoint/2010/main" val="1641697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2:16</a:t>
            </a:r>
          </a:p>
        </p:txBody>
      </p:sp>
      <p:sp>
        <p:nvSpPr>
          <p:cNvPr id="3" name="Content Placeholder 2"/>
          <p:cNvSpPr>
            <a:spLocks noGrp="1"/>
          </p:cNvSpPr>
          <p:nvPr>
            <p:ph sz="quarter" idx="1"/>
          </p:nvPr>
        </p:nvSpPr>
        <p:spPr/>
        <p:txBody>
          <a:bodyPr/>
          <a:lstStyle/>
          <a:p>
            <a:pPr marL="0" indent="0">
              <a:buNone/>
            </a:pPr>
            <a:endParaRPr lang="en-US" dirty="0"/>
          </a:p>
          <a:p>
            <a:pPr marL="0" indent="0">
              <a:buNone/>
            </a:pPr>
            <a:r>
              <a:rPr lang="en-US" sz="3200" b="1" dirty="0"/>
              <a:t>"For who has understood the mind of the Lord so as to instruct him?" But we have the mind of Christ.       </a:t>
            </a:r>
            <a:r>
              <a:rPr lang="en-US" dirty="0"/>
              <a:t>ESV</a:t>
            </a:r>
          </a:p>
        </p:txBody>
      </p:sp>
    </p:spTree>
    <p:extLst>
      <p:ext uri="{BB962C8B-B14F-4D97-AF65-F5344CB8AC3E}">
        <p14:creationId xmlns:p14="http://schemas.microsoft.com/office/powerpoint/2010/main" val="1122192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Three suggestions</a:t>
            </a:r>
          </a:p>
        </p:txBody>
      </p:sp>
      <p:sp>
        <p:nvSpPr>
          <p:cNvPr id="3" name="Content Placeholder 2"/>
          <p:cNvSpPr>
            <a:spLocks noGrp="1"/>
          </p:cNvSpPr>
          <p:nvPr>
            <p:ph sz="quarter" idx="1"/>
          </p:nvPr>
        </p:nvSpPr>
        <p:spPr/>
        <p:txBody>
          <a:bodyPr/>
          <a:lstStyle/>
          <a:p>
            <a:pPr marL="0" indent="0">
              <a:buNone/>
            </a:pPr>
            <a:r>
              <a:rPr lang="en-US" b="1" dirty="0"/>
              <a:t>  </a:t>
            </a:r>
          </a:p>
          <a:p>
            <a:pPr marL="514350" indent="-514350">
              <a:buAutoNum type="arabicPeriod"/>
            </a:pPr>
            <a:r>
              <a:rPr lang="en-US" b="1" dirty="0"/>
              <a:t>Let the Bible teach you what to do with your thoughts….pure and impure.</a:t>
            </a:r>
          </a:p>
          <a:p>
            <a:pPr marL="514350" indent="-514350">
              <a:buAutoNum type="arabicPeriod"/>
            </a:pPr>
            <a:r>
              <a:rPr lang="en-US" b="1" dirty="0"/>
              <a:t>Practice thinking what God thinks about you.</a:t>
            </a:r>
          </a:p>
          <a:p>
            <a:pPr marL="514350" indent="-514350">
              <a:buAutoNum type="arabicPeriod"/>
            </a:pPr>
            <a:r>
              <a:rPr lang="en-US" b="1" dirty="0"/>
              <a:t>Declare out loud what God has put in your heart.</a:t>
            </a:r>
          </a:p>
          <a:p>
            <a:pPr marL="0" indent="0">
              <a:buNone/>
            </a:pPr>
            <a:endParaRPr lang="en-US" dirty="0"/>
          </a:p>
        </p:txBody>
      </p:sp>
    </p:spTree>
    <p:extLst>
      <p:ext uri="{BB962C8B-B14F-4D97-AF65-F5344CB8AC3E}">
        <p14:creationId xmlns:p14="http://schemas.microsoft.com/office/powerpoint/2010/main" val="3109375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Where do your thought come from?</a:t>
            </a:r>
          </a:p>
        </p:txBody>
      </p:sp>
      <p:sp>
        <p:nvSpPr>
          <p:cNvPr id="3" name="Content Placeholder 2"/>
          <p:cNvSpPr>
            <a:spLocks noGrp="1"/>
          </p:cNvSpPr>
          <p:nvPr>
            <p:ph sz="quarter" idx="1"/>
          </p:nvPr>
        </p:nvSpPr>
        <p:spPr/>
        <p:txBody>
          <a:bodyPr/>
          <a:lstStyle/>
          <a:p>
            <a:pPr marL="0" indent="0">
              <a:buNone/>
            </a:pPr>
            <a:r>
              <a:rPr lang="en-US" b="1" dirty="0"/>
              <a:t>THREE SOURCES OF YOUR THOUGHTS</a:t>
            </a:r>
          </a:p>
          <a:p>
            <a:pPr marL="0" indent="0">
              <a:buNone/>
            </a:pPr>
            <a:endParaRPr lang="en-US" b="1" dirty="0"/>
          </a:p>
          <a:p>
            <a:pPr marL="514350" indent="-514350">
              <a:buAutoNum type="arabicPeriod"/>
            </a:pPr>
            <a:r>
              <a:rPr lang="en-US" b="1" dirty="0"/>
              <a:t>God</a:t>
            </a:r>
          </a:p>
          <a:p>
            <a:pPr marL="514350" indent="-514350">
              <a:buAutoNum type="arabicPeriod"/>
            </a:pPr>
            <a:r>
              <a:rPr lang="en-US" b="1" dirty="0"/>
              <a:t>You</a:t>
            </a:r>
          </a:p>
          <a:p>
            <a:pPr marL="514350" indent="-514350">
              <a:buAutoNum type="arabicPeriod"/>
            </a:pPr>
            <a:r>
              <a:rPr lang="en-US" b="1" dirty="0"/>
              <a:t>The devil</a:t>
            </a:r>
          </a:p>
          <a:p>
            <a:pPr marL="0" indent="0">
              <a:buNone/>
            </a:pPr>
            <a:endParaRPr lang="en-US" b="1" dirty="0"/>
          </a:p>
          <a:p>
            <a:pPr marL="0" indent="0">
              <a:buNone/>
            </a:pPr>
            <a:r>
              <a:rPr lang="en-US" b="1" dirty="0"/>
              <a:t>Determine the source and deal with them accordingly.</a:t>
            </a:r>
          </a:p>
        </p:txBody>
      </p:sp>
    </p:spTree>
    <p:extLst>
      <p:ext uri="{BB962C8B-B14F-4D97-AF65-F5344CB8AC3E}">
        <p14:creationId xmlns:p14="http://schemas.microsoft.com/office/powerpoint/2010/main" val="2668839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0" indent="0">
              <a:buNone/>
            </a:pPr>
            <a:r>
              <a:rPr lang="en-US" sz="3200" b="1" dirty="0"/>
              <a:t>What captures your thoughts?  The positive or the negative?</a:t>
            </a:r>
          </a:p>
          <a:p>
            <a:pPr marL="0" indent="0">
              <a:buNone/>
            </a:pPr>
            <a:r>
              <a:rPr lang="en-US" sz="3200" b="1" dirty="0"/>
              <a:t>It depends if you are old creature or new creature oriented.</a:t>
            </a:r>
          </a:p>
        </p:txBody>
      </p:sp>
    </p:spTree>
    <p:extLst>
      <p:ext uri="{BB962C8B-B14F-4D97-AF65-F5344CB8AC3E}">
        <p14:creationId xmlns:p14="http://schemas.microsoft.com/office/powerpoint/2010/main" val="1353788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0" indent="0">
              <a:buNone/>
            </a:pPr>
            <a:r>
              <a:rPr lang="en-US" sz="3200" b="1" dirty="0"/>
              <a:t>Has fear and worry dominated your thoughts? Self-pity? bitterness, </a:t>
            </a:r>
            <a:r>
              <a:rPr lang="en-US" sz="3200" b="1" dirty="0" err="1"/>
              <a:t>unforgiveness</a:t>
            </a:r>
            <a:r>
              <a:rPr lang="en-US" sz="3200" b="1" dirty="0"/>
              <a:t>, envy?</a:t>
            </a:r>
          </a:p>
          <a:p>
            <a:pPr marL="0" indent="0">
              <a:buNone/>
            </a:pPr>
            <a:r>
              <a:rPr lang="en-US" sz="3200" b="1" dirty="0"/>
              <a:t>You have the ability to accept or reject a thought.  You can let it pass on through, or you can invite it to stay.</a:t>
            </a:r>
          </a:p>
        </p:txBody>
      </p:sp>
    </p:spTree>
    <p:extLst>
      <p:ext uri="{BB962C8B-B14F-4D97-AF65-F5344CB8AC3E}">
        <p14:creationId xmlns:p14="http://schemas.microsoft.com/office/powerpoint/2010/main" val="1309428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Timothy 1:7</a:t>
            </a:r>
          </a:p>
        </p:txBody>
      </p:sp>
      <p:sp>
        <p:nvSpPr>
          <p:cNvPr id="3" name="Content Placeholder 2"/>
          <p:cNvSpPr>
            <a:spLocks noGrp="1"/>
          </p:cNvSpPr>
          <p:nvPr>
            <p:ph sz="quarter" idx="1"/>
          </p:nvPr>
        </p:nvSpPr>
        <p:spPr/>
        <p:txBody>
          <a:bodyPr/>
          <a:lstStyle/>
          <a:p>
            <a:pPr marL="0" indent="0">
              <a:buNone/>
            </a:pPr>
            <a:endParaRPr lang="en-US" sz="3200" b="1" dirty="0"/>
          </a:p>
          <a:p>
            <a:pPr marL="0" indent="0">
              <a:buNone/>
            </a:pPr>
            <a:r>
              <a:rPr lang="en-US" sz="3200" b="1" dirty="0"/>
              <a:t>God has not given us a spirit of fear, </a:t>
            </a:r>
          </a:p>
          <a:p>
            <a:pPr marL="0" indent="0">
              <a:buNone/>
            </a:pPr>
            <a:r>
              <a:rPr lang="en-US" sz="3200" b="1" dirty="0"/>
              <a:t>but of power, and love, and a sound mind.  </a:t>
            </a:r>
          </a:p>
          <a:p>
            <a:pPr marL="0" indent="0">
              <a:buNone/>
            </a:pPr>
            <a:endParaRPr lang="en-US" dirty="0"/>
          </a:p>
        </p:txBody>
      </p:sp>
    </p:spTree>
    <p:extLst>
      <p:ext uri="{BB962C8B-B14F-4D97-AF65-F5344CB8AC3E}">
        <p14:creationId xmlns:p14="http://schemas.microsoft.com/office/powerpoint/2010/main" val="3882657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Make it yours</a:t>
            </a:r>
          </a:p>
        </p:txBody>
      </p:sp>
      <p:sp>
        <p:nvSpPr>
          <p:cNvPr id="3" name="Content Placeholder 2"/>
          <p:cNvSpPr>
            <a:spLocks noGrp="1"/>
          </p:cNvSpPr>
          <p:nvPr>
            <p:ph sz="quarter" idx="1"/>
          </p:nvPr>
        </p:nvSpPr>
        <p:spPr/>
        <p:txBody>
          <a:bodyPr>
            <a:normAutofit lnSpcReduction="10000"/>
          </a:bodyPr>
          <a:lstStyle/>
          <a:p>
            <a:pPr marL="0" indent="0">
              <a:buNone/>
            </a:pPr>
            <a:r>
              <a:rPr lang="en-US" sz="3200" b="1" dirty="0"/>
              <a:t>Claim that scripture over your life because it is a powerful declaration.  What is better than a sound mind that is thinking straight?    </a:t>
            </a:r>
          </a:p>
          <a:p>
            <a:pPr marL="0" indent="0">
              <a:buNone/>
            </a:pPr>
            <a:endParaRPr lang="en-US" sz="3200" b="1" dirty="0"/>
          </a:p>
          <a:p>
            <a:pPr marL="0" indent="0">
              <a:buNone/>
            </a:pPr>
            <a:r>
              <a:rPr lang="en-US" sz="3200" b="1" dirty="0"/>
              <a:t>A sound mind means a healthy, disciplined, well-balanced mind.  If you have that, you are free, happy and successful. </a:t>
            </a:r>
          </a:p>
          <a:p>
            <a:pPr marL="0" indent="0">
              <a:buNone/>
            </a:pPr>
            <a:endParaRPr lang="en-US" dirty="0"/>
          </a:p>
        </p:txBody>
      </p:sp>
    </p:spTree>
    <p:extLst>
      <p:ext uri="{BB962C8B-B14F-4D97-AF65-F5344CB8AC3E}">
        <p14:creationId xmlns:p14="http://schemas.microsoft.com/office/powerpoint/2010/main" val="2396318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 12:2</a:t>
            </a:r>
          </a:p>
        </p:txBody>
      </p:sp>
      <p:sp>
        <p:nvSpPr>
          <p:cNvPr id="3" name="Content Placeholder 2"/>
          <p:cNvSpPr>
            <a:spLocks noGrp="1"/>
          </p:cNvSpPr>
          <p:nvPr>
            <p:ph sz="quarter" idx="1"/>
          </p:nvPr>
        </p:nvSpPr>
        <p:spPr/>
        <p:txBody>
          <a:bodyPr/>
          <a:lstStyle/>
          <a:p>
            <a:pPr marL="0" indent="0">
              <a:buNone/>
            </a:pPr>
            <a:r>
              <a:rPr lang="en-US" dirty="0"/>
              <a:t> </a:t>
            </a:r>
            <a:r>
              <a:rPr lang="en-US" sz="3200" b="1" dirty="0"/>
              <a:t>2  Do not be conformed to this world, but be transformed by the renewal of your mind, that by testing you may discern what is the will of God, what is good and acceptable and perfect.   </a:t>
            </a:r>
            <a:r>
              <a:rPr lang="en-US" dirty="0"/>
              <a:t>ESV</a:t>
            </a:r>
          </a:p>
          <a:p>
            <a:pPr marL="0" indent="0">
              <a:buNone/>
            </a:pPr>
            <a:endParaRPr lang="en-US" dirty="0"/>
          </a:p>
        </p:txBody>
      </p:sp>
    </p:spTree>
    <p:extLst>
      <p:ext uri="{BB962C8B-B14F-4D97-AF65-F5344CB8AC3E}">
        <p14:creationId xmlns:p14="http://schemas.microsoft.com/office/powerpoint/2010/main" val="22795179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After you watch the news</a:t>
            </a:r>
          </a:p>
        </p:txBody>
      </p:sp>
      <p:sp>
        <p:nvSpPr>
          <p:cNvPr id="3" name="Content Placeholder 2"/>
          <p:cNvSpPr>
            <a:spLocks noGrp="1"/>
          </p:cNvSpPr>
          <p:nvPr>
            <p:ph sz="quarter" idx="1"/>
          </p:nvPr>
        </p:nvSpPr>
        <p:spPr/>
        <p:txBody>
          <a:bodyPr/>
          <a:lstStyle/>
          <a:p>
            <a:pPr marL="0" indent="0">
              <a:buNone/>
            </a:pPr>
            <a:r>
              <a:rPr lang="en-US" sz="3200" b="1" dirty="0"/>
              <a:t>After you watch the news, pray and read the Bible.  “God, I declare that evil, lies, and corruption do not have the last word, You do.”</a:t>
            </a:r>
          </a:p>
          <a:p>
            <a:pPr marL="0" indent="0">
              <a:buNone/>
            </a:pPr>
            <a:endParaRPr lang="en-US" dirty="0"/>
          </a:p>
        </p:txBody>
      </p:sp>
    </p:spTree>
    <p:extLst>
      <p:ext uri="{BB962C8B-B14F-4D97-AF65-F5344CB8AC3E}">
        <p14:creationId xmlns:p14="http://schemas.microsoft.com/office/powerpoint/2010/main" val="3419294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Here’s my problem</a:t>
            </a:r>
          </a:p>
        </p:txBody>
      </p:sp>
      <p:sp>
        <p:nvSpPr>
          <p:cNvPr id="3" name="Content Placeholder 2"/>
          <p:cNvSpPr>
            <a:spLocks noGrp="1"/>
          </p:cNvSpPr>
          <p:nvPr>
            <p:ph sz="quarter" idx="1"/>
          </p:nvPr>
        </p:nvSpPr>
        <p:spPr/>
        <p:txBody>
          <a:bodyPr>
            <a:normAutofit/>
          </a:bodyPr>
          <a:lstStyle/>
          <a:p>
            <a:pPr marL="0" indent="0">
              <a:buNone/>
            </a:pPr>
            <a:r>
              <a:rPr lang="en-US" sz="3200" b="1" dirty="0"/>
              <a:t>My old creature thoughts will distort the image God has of me.  The thoughts I have about myself are contrary to what God thinks about my worth, value, and ability.</a:t>
            </a:r>
          </a:p>
        </p:txBody>
      </p:sp>
    </p:spTree>
    <p:extLst>
      <p:ext uri="{BB962C8B-B14F-4D97-AF65-F5344CB8AC3E}">
        <p14:creationId xmlns:p14="http://schemas.microsoft.com/office/powerpoint/2010/main" val="6431014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better thoughts pray this:</a:t>
            </a:r>
          </a:p>
        </p:txBody>
      </p:sp>
      <p:sp>
        <p:nvSpPr>
          <p:cNvPr id="3" name="Content Placeholder 2"/>
          <p:cNvSpPr>
            <a:spLocks noGrp="1"/>
          </p:cNvSpPr>
          <p:nvPr>
            <p:ph sz="quarter" idx="1"/>
          </p:nvPr>
        </p:nvSpPr>
        <p:spPr/>
        <p:txBody>
          <a:bodyPr>
            <a:normAutofit/>
          </a:bodyPr>
          <a:lstStyle/>
          <a:p>
            <a:pPr marL="0" indent="0">
              <a:buNone/>
            </a:pPr>
            <a:r>
              <a:rPr lang="en-US" sz="3200" b="1" dirty="0"/>
              <a:t>“God I understand there is wisdom from above, and wisdom from below.  I </a:t>
            </a:r>
            <a:r>
              <a:rPr lang="en-US" sz="3200" b="1" u="sng" dirty="0"/>
              <a:t>choose</a:t>
            </a:r>
            <a:r>
              <a:rPr lang="en-US" sz="3200" b="1" dirty="0"/>
              <a:t> to base my life and thoughts on the wisdom from above.  I am going to think of myself with sober judgment, the way God thinks about me and my future.”</a:t>
            </a:r>
          </a:p>
          <a:p>
            <a:pPr marL="0" indent="0">
              <a:buNone/>
            </a:pPr>
            <a:endParaRPr lang="en-US" dirty="0"/>
          </a:p>
        </p:txBody>
      </p:sp>
    </p:spTree>
    <p:extLst>
      <p:ext uri="{BB962C8B-B14F-4D97-AF65-F5344CB8AC3E}">
        <p14:creationId xmlns:p14="http://schemas.microsoft.com/office/powerpoint/2010/main" val="25863079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James 3:18</a:t>
            </a:r>
          </a:p>
        </p:txBody>
      </p:sp>
      <p:sp>
        <p:nvSpPr>
          <p:cNvPr id="3" name="Content Placeholder 2"/>
          <p:cNvSpPr>
            <a:spLocks noGrp="1"/>
          </p:cNvSpPr>
          <p:nvPr>
            <p:ph sz="quarter" idx="1"/>
          </p:nvPr>
        </p:nvSpPr>
        <p:spPr/>
        <p:txBody>
          <a:bodyPr>
            <a:normAutofit/>
          </a:bodyPr>
          <a:lstStyle/>
          <a:p>
            <a:pPr marL="0" indent="0">
              <a:buNone/>
            </a:pPr>
            <a:endParaRPr lang="en-US" dirty="0"/>
          </a:p>
          <a:p>
            <a:pPr marL="0" indent="0">
              <a:buNone/>
            </a:pPr>
            <a:r>
              <a:rPr lang="en-US" sz="3200" b="1" dirty="0"/>
              <a:t>The wisdom from above is first pure, then peaceable, gentle, open to reason, full of mercy and good fruits, impartial and sincere.  </a:t>
            </a:r>
            <a:r>
              <a:rPr lang="en-US" b="1" dirty="0"/>
              <a:t>ESV</a:t>
            </a:r>
          </a:p>
          <a:p>
            <a:pPr marL="0" indent="0">
              <a:buNone/>
            </a:pPr>
            <a:endParaRPr lang="en-US" dirty="0"/>
          </a:p>
        </p:txBody>
      </p:sp>
    </p:spTree>
    <p:extLst>
      <p:ext uri="{BB962C8B-B14F-4D97-AF65-F5344CB8AC3E}">
        <p14:creationId xmlns:p14="http://schemas.microsoft.com/office/powerpoint/2010/main" val="33063951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Prayer for your thoughts</a:t>
            </a:r>
          </a:p>
        </p:txBody>
      </p:sp>
      <p:sp>
        <p:nvSpPr>
          <p:cNvPr id="3" name="Content Placeholder 2"/>
          <p:cNvSpPr>
            <a:spLocks noGrp="1"/>
          </p:cNvSpPr>
          <p:nvPr>
            <p:ph sz="quarter" idx="1"/>
          </p:nvPr>
        </p:nvSpPr>
        <p:spPr/>
        <p:txBody>
          <a:bodyPr>
            <a:normAutofit/>
          </a:bodyPr>
          <a:lstStyle/>
          <a:p>
            <a:pPr marL="0" indent="0">
              <a:buNone/>
            </a:pPr>
            <a:r>
              <a:rPr lang="en-US" sz="3200" b="1" dirty="0"/>
              <a:t>“Though I may be attacked by a hundred negative thoughts today, I am going to reject every one…and replace them with the positive, wise, life-giving word of God.”</a:t>
            </a:r>
          </a:p>
        </p:txBody>
      </p:sp>
    </p:spTree>
    <p:extLst>
      <p:ext uri="{BB962C8B-B14F-4D97-AF65-F5344CB8AC3E}">
        <p14:creationId xmlns:p14="http://schemas.microsoft.com/office/powerpoint/2010/main" val="41661044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Hebrews 4:12</a:t>
            </a:r>
          </a:p>
        </p:txBody>
      </p:sp>
      <p:sp>
        <p:nvSpPr>
          <p:cNvPr id="3" name="Content Placeholder 2"/>
          <p:cNvSpPr>
            <a:spLocks noGrp="1"/>
          </p:cNvSpPr>
          <p:nvPr>
            <p:ph sz="quarter" idx="1"/>
          </p:nvPr>
        </p:nvSpPr>
        <p:spPr/>
        <p:txBody>
          <a:bodyPr/>
          <a:lstStyle/>
          <a:p>
            <a:pPr marL="0" indent="0">
              <a:buNone/>
            </a:pPr>
            <a:endParaRPr lang="en-US" dirty="0"/>
          </a:p>
          <a:p>
            <a:pPr marL="0" indent="0">
              <a:buNone/>
            </a:pPr>
            <a:r>
              <a:rPr lang="en-US" sz="3200" b="1" dirty="0"/>
              <a:t>12 The word of God is living and active, </a:t>
            </a:r>
          </a:p>
          <a:p>
            <a:pPr marL="0" indent="0">
              <a:buNone/>
            </a:pPr>
            <a:r>
              <a:rPr lang="en-US" sz="3200" b="1" dirty="0"/>
              <a:t>sharper than any two-edged sword, piercing to the division of soul and of spirit, of joints and of marrow, and discerning the </a:t>
            </a:r>
            <a:r>
              <a:rPr lang="en-US" sz="3200" b="1" u="sng" dirty="0"/>
              <a:t>thoughts</a:t>
            </a:r>
            <a:r>
              <a:rPr lang="en-US" sz="3200" b="1" dirty="0"/>
              <a:t> and intentions of the heart.</a:t>
            </a:r>
            <a:r>
              <a:rPr lang="en-US" b="1" dirty="0"/>
              <a:t>    ESV</a:t>
            </a:r>
          </a:p>
        </p:txBody>
      </p:sp>
    </p:spTree>
    <p:extLst>
      <p:ext uri="{BB962C8B-B14F-4D97-AF65-F5344CB8AC3E}">
        <p14:creationId xmlns:p14="http://schemas.microsoft.com/office/powerpoint/2010/main" val="5468480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YOUR WORRIES AND FEAR</a:t>
            </a:r>
          </a:p>
        </p:txBody>
      </p:sp>
      <p:sp>
        <p:nvSpPr>
          <p:cNvPr id="3" name="Content Placeholder 2"/>
          <p:cNvSpPr>
            <a:spLocks noGrp="1"/>
          </p:cNvSpPr>
          <p:nvPr>
            <p:ph sz="quarter" idx="1"/>
          </p:nvPr>
        </p:nvSpPr>
        <p:spPr/>
        <p:txBody>
          <a:bodyPr/>
          <a:lstStyle/>
          <a:p>
            <a:pPr marL="0" indent="0">
              <a:buNone/>
            </a:pPr>
            <a:r>
              <a:rPr lang="en-US" b="1" dirty="0"/>
              <a:t>Say this: </a:t>
            </a:r>
          </a:p>
          <a:p>
            <a:pPr marL="0" indent="0">
              <a:buNone/>
            </a:pPr>
            <a:endParaRPr lang="en-US" b="1" dirty="0"/>
          </a:p>
          <a:p>
            <a:pPr marL="0" indent="0">
              <a:buNone/>
            </a:pPr>
            <a:r>
              <a:rPr lang="en-US" b="1" dirty="0"/>
              <a:t>“I reject the negative report.  Here’s what’s going to happen. I will not fear what man shall do to me. God is my rescuer and my vindicator.  </a:t>
            </a:r>
          </a:p>
          <a:p>
            <a:pPr marL="0" indent="0">
              <a:buNone/>
            </a:pPr>
            <a:r>
              <a:rPr lang="en-US" b="1" dirty="0"/>
              <a:t>God sustains me and holds me up.  He has me in the palm of His hand.  The Lord is my light and my salvation.  Whom shall I fear?”</a:t>
            </a:r>
          </a:p>
        </p:txBody>
      </p:sp>
    </p:spTree>
    <p:extLst>
      <p:ext uri="{BB962C8B-B14F-4D97-AF65-F5344CB8AC3E}">
        <p14:creationId xmlns:p14="http://schemas.microsoft.com/office/powerpoint/2010/main" val="16930212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4:8</a:t>
            </a:r>
          </a:p>
        </p:txBody>
      </p:sp>
      <p:sp>
        <p:nvSpPr>
          <p:cNvPr id="3" name="Content Placeholder 2"/>
          <p:cNvSpPr>
            <a:spLocks noGrp="1"/>
          </p:cNvSpPr>
          <p:nvPr>
            <p:ph sz="quarter" idx="1"/>
          </p:nvPr>
        </p:nvSpPr>
        <p:spPr/>
        <p:txBody>
          <a:bodyPr>
            <a:normAutofit/>
          </a:bodyPr>
          <a:lstStyle/>
          <a:p>
            <a:pPr marL="0" indent="0">
              <a:buNone/>
            </a:pPr>
            <a:r>
              <a:rPr lang="en-US" sz="3200" b="1" dirty="0"/>
              <a:t>8 Whatever is true, honorable, just, pure,  lovely--whatever is commendable, excellent, praiseworthy, think (dwell) on these things. </a:t>
            </a:r>
          </a:p>
        </p:txBody>
      </p:sp>
    </p:spTree>
    <p:extLst>
      <p:ext uri="{BB962C8B-B14F-4D97-AF65-F5344CB8AC3E}">
        <p14:creationId xmlns:p14="http://schemas.microsoft.com/office/powerpoint/2010/main" val="4774095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 these things</a:t>
            </a:r>
          </a:p>
        </p:txBody>
      </p:sp>
      <p:sp>
        <p:nvSpPr>
          <p:cNvPr id="3" name="Content Placeholder 2"/>
          <p:cNvSpPr>
            <a:spLocks noGrp="1"/>
          </p:cNvSpPr>
          <p:nvPr>
            <p:ph sz="quarter" idx="1"/>
          </p:nvPr>
        </p:nvSpPr>
        <p:spPr/>
        <p:txBody>
          <a:bodyPr/>
          <a:lstStyle/>
          <a:p>
            <a:pPr marL="0" indent="0">
              <a:buNone/>
            </a:pPr>
            <a:r>
              <a:rPr lang="en-US" b="1" dirty="0"/>
              <a:t>Then Paul said, “practice these things.”  </a:t>
            </a:r>
          </a:p>
          <a:p>
            <a:pPr marL="0" indent="0">
              <a:buNone/>
            </a:pPr>
            <a:r>
              <a:rPr lang="en-US" b="1" dirty="0"/>
              <a:t>Are you practicing a new way of thinking?</a:t>
            </a:r>
          </a:p>
          <a:p>
            <a:pPr marL="0" indent="0">
              <a:buNone/>
            </a:pPr>
            <a:r>
              <a:rPr lang="en-US" b="1" dirty="0"/>
              <a:t>  It’s your choice.  A new skill takes time….at least thirty days for a new groove.</a:t>
            </a:r>
          </a:p>
        </p:txBody>
      </p:sp>
    </p:spTree>
    <p:extLst>
      <p:ext uri="{BB962C8B-B14F-4D97-AF65-F5344CB8AC3E}">
        <p14:creationId xmlns:p14="http://schemas.microsoft.com/office/powerpoint/2010/main" val="5544470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Dwell means to go there often</a:t>
            </a:r>
          </a:p>
        </p:txBody>
      </p:sp>
      <p:sp>
        <p:nvSpPr>
          <p:cNvPr id="3" name="Content Placeholder 2"/>
          <p:cNvSpPr>
            <a:spLocks noGrp="1"/>
          </p:cNvSpPr>
          <p:nvPr>
            <p:ph sz="quarter" idx="1"/>
          </p:nvPr>
        </p:nvSpPr>
        <p:spPr/>
        <p:txBody>
          <a:bodyPr>
            <a:normAutofit/>
          </a:bodyPr>
          <a:lstStyle/>
          <a:p>
            <a:pPr marL="0" indent="0">
              <a:buNone/>
            </a:pPr>
            <a:r>
              <a:rPr lang="en-US" sz="3200" b="1" dirty="0"/>
              <a:t>Think on these things” means to dwell on these things.  Don’t read it and five minutes later snap back to a bad report, something unjust, something impure, something blameworthy.  </a:t>
            </a:r>
          </a:p>
          <a:p>
            <a:pPr marL="0" indent="0">
              <a:buNone/>
            </a:pPr>
            <a:r>
              <a:rPr lang="en-US" sz="3200" b="1" dirty="0"/>
              <a:t>What happened?  You dwelt on the bad report.  </a:t>
            </a:r>
          </a:p>
        </p:txBody>
      </p:sp>
    </p:spTree>
    <p:extLst>
      <p:ext uri="{BB962C8B-B14F-4D97-AF65-F5344CB8AC3E}">
        <p14:creationId xmlns:p14="http://schemas.microsoft.com/office/powerpoint/2010/main" val="3047615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0" indent="0">
              <a:buNone/>
            </a:pPr>
            <a:r>
              <a:rPr lang="en-US" sz="3200" b="1" dirty="0"/>
              <a:t>The testimony that impresses me most is for a Christian to tell about how their thinking has changed.  “I used to think only about myself, now I think of others.”</a:t>
            </a:r>
          </a:p>
          <a:p>
            <a:pPr marL="0" indent="0">
              <a:buNone/>
            </a:pPr>
            <a:r>
              <a:rPr lang="en-US" sz="3200" b="1" dirty="0"/>
              <a:t>Has your thought life been born again?</a:t>
            </a:r>
          </a:p>
          <a:p>
            <a:pPr marL="0" indent="0">
              <a:buNone/>
            </a:pPr>
            <a:r>
              <a:rPr lang="en-US" sz="3200" b="1" dirty="0"/>
              <a:t>Is it a continual renewing?  Are your thoughts rigid or pliable?</a:t>
            </a:r>
          </a:p>
        </p:txBody>
      </p:sp>
    </p:spTree>
    <p:extLst>
      <p:ext uri="{BB962C8B-B14F-4D97-AF65-F5344CB8AC3E}">
        <p14:creationId xmlns:p14="http://schemas.microsoft.com/office/powerpoint/2010/main" val="23049382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simple test</a:t>
            </a:r>
          </a:p>
        </p:txBody>
      </p:sp>
      <p:sp>
        <p:nvSpPr>
          <p:cNvPr id="3" name="Content Placeholder 2"/>
          <p:cNvSpPr>
            <a:spLocks noGrp="1"/>
          </p:cNvSpPr>
          <p:nvPr>
            <p:ph sz="quarter" idx="1"/>
          </p:nvPr>
        </p:nvSpPr>
        <p:spPr/>
        <p:txBody>
          <a:bodyPr/>
          <a:lstStyle/>
          <a:p>
            <a:pPr marL="0" indent="0">
              <a:buNone/>
            </a:pPr>
            <a:r>
              <a:rPr lang="en-US" sz="3200" b="1" dirty="0"/>
              <a:t>Put every thought through this simple little test:  “Is this worthy of praise?”  “Is this excellent?”  “Is this true?” “Is this lovely? “Is this a good report?”</a:t>
            </a:r>
          </a:p>
          <a:p>
            <a:pPr marL="0" indent="0">
              <a:buNone/>
            </a:pPr>
            <a:endParaRPr lang="en-US" dirty="0"/>
          </a:p>
        </p:txBody>
      </p:sp>
    </p:spTree>
    <p:extLst>
      <p:ext uri="{BB962C8B-B14F-4D97-AF65-F5344CB8AC3E}">
        <p14:creationId xmlns:p14="http://schemas.microsoft.com/office/powerpoint/2010/main" val="12865206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Scientists say…</a:t>
            </a:r>
          </a:p>
        </p:txBody>
      </p:sp>
      <p:sp>
        <p:nvSpPr>
          <p:cNvPr id="3" name="Content Placeholder 2"/>
          <p:cNvSpPr>
            <a:spLocks noGrp="1"/>
          </p:cNvSpPr>
          <p:nvPr>
            <p:ph sz="quarter" idx="1"/>
          </p:nvPr>
        </p:nvSpPr>
        <p:spPr/>
        <p:txBody>
          <a:bodyPr/>
          <a:lstStyle/>
          <a:p>
            <a:pPr marL="0" indent="0">
              <a:buNone/>
            </a:pPr>
            <a:r>
              <a:rPr lang="en-US" b="1" dirty="0"/>
              <a:t>Don’t forget, scientists who study the brain have discovered that there are grooves our brains that our thoughts funnel into.  When a thought comes into your mind it naturally goes downhill…into a negative groove already carved out and very deep….all your thoughts get channeled into these grooves that have been dug out over the years.</a:t>
            </a:r>
          </a:p>
          <a:p>
            <a:pPr marL="0" indent="0">
              <a:buNone/>
            </a:pPr>
            <a:endParaRPr lang="en-US" dirty="0"/>
          </a:p>
        </p:txBody>
      </p:sp>
    </p:spTree>
    <p:extLst>
      <p:ext uri="{BB962C8B-B14F-4D97-AF65-F5344CB8AC3E}">
        <p14:creationId xmlns:p14="http://schemas.microsoft.com/office/powerpoint/2010/main" val="9290846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you can do about your thoughts</a:t>
            </a:r>
          </a:p>
        </p:txBody>
      </p:sp>
      <p:sp>
        <p:nvSpPr>
          <p:cNvPr id="3" name="Content Placeholder 2"/>
          <p:cNvSpPr>
            <a:spLocks noGrp="1"/>
          </p:cNvSpPr>
          <p:nvPr>
            <p:ph sz="quarter" idx="1"/>
          </p:nvPr>
        </p:nvSpPr>
        <p:spPr/>
        <p:txBody>
          <a:bodyPr/>
          <a:lstStyle/>
          <a:p>
            <a:pPr marL="0" indent="0">
              <a:buNone/>
            </a:pPr>
            <a:r>
              <a:rPr lang="en-US" b="1" dirty="0"/>
              <a:t>What can you do about it?  Don’t be victimized by your thoughts.  Don’t let them push you around.   Dig some new grooves.  It might take some time and a little hard work but it is well worth it.  </a:t>
            </a:r>
          </a:p>
          <a:p>
            <a:pPr marL="0" indent="0">
              <a:buNone/>
            </a:pPr>
            <a:r>
              <a:rPr lang="en-US" b="1" dirty="0"/>
              <a:t>Use the shovel of God’s word.  </a:t>
            </a:r>
          </a:p>
          <a:p>
            <a:pPr marL="0" indent="0">
              <a:buNone/>
            </a:pPr>
            <a:endParaRPr lang="en-US" dirty="0"/>
          </a:p>
        </p:txBody>
      </p:sp>
    </p:spTree>
    <p:extLst>
      <p:ext uri="{BB962C8B-B14F-4D97-AF65-F5344CB8AC3E}">
        <p14:creationId xmlns:p14="http://schemas.microsoft.com/office/powerpoint/2010/main" val="14726077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Pray this way</a:t>
            </a:r>
          </a:p>
        </p:txBody>
      </p:sp>
      <p:sp>
        <p:nvSpPr>
          <p:cNvPr id="3" name="Content Placeholder 2"/>
          <p:cNvSpPr>
            <a:spLocks noGrp="1"/>
          </p:cNvSpPr>
          <p:nvPr>
            <p:ph sz="quarter" idx="1"/>
          </p:nvPr>
        </p:nvSpPr>
        <p:spPr/>
        <p:txBody>
          <a:bodyPr>
            <a:normAutofit/>
          </a:bodyPr>
          <a:lstStyle/>
          <a:p>
            <a:pPr marL="0" indent="0">
              <a:buNone/>
            </a:pPr>
            <a:r>
              <a:rPr lang="en-US" b="1" dirty="0"/>
              <a:t>“Today I will have lots of thoughts….they could easily slide into the groove of worry, despair, discouragement, give up, and hopelessness.</a:t>
            </a:r>
          </a:p>
          <a:p>
            <a:pPr marL="0" indent="0">
              <a:buNone/>
            </a:pPr>
            <a:r>
              <a:rPr lang="en-US" b="1" dirty="0"/>
              <a:t> But no, I’m digging some new grooves that say, </a:t>
            </a:r>
          </a:p>
          <a:p>
            <a:pPr marL="0" indent="0">
              <a:buNone/>
            </a:pPr>
            <a:r>
              <a:rPr lang="en-US" b="1" dirty="0"/>
              <a:t>“I am a child of God.  He is not withholding any good thing from me. I’m the head and not the tail. perfect love casts out fear. God is my light and my salvation.  He’s my glory and the lifter of my head.  I am accepted and approved, living under the blessings of God my Father.”</a:t>
            </a:r>
          </a:p>
          <a:p>
            <a:pPr marL="0" indent="0">
              <a:buNone/>
            </a:pPr>
            <a:endParaRPr lang="en-US" dirty="0"/>
          </a:p>
        </p:txBody>
      </p:sp>
    </p:spTree>
    <p:extLst>
      <p:ext uri="{BB962C8B-B14F-4D97-AF65-F5344CB8AC3E}">
        <p14:creationId xmlns:p14="http://schemas.microsoft.com/office/powerpoint/2010/main" val="42608636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Evolution says you are not responsible</a:t>
            </a:r>
          </a:p>
        </p:txBody>
      </p:sp>
      <p:sp>
        <p:nvSpPr>
          <p:cNvPr id="3" name="Content Placeholder 2"/>
          <p:cNvSpPr>
            <a:spLocks noGrp="1"/>
          </p:cNvSpPr>
          <p:nvPr>
            <p:ph sz="quarter" idx="1"/>
          </p:nvPr>
        </p:nvSpPr>
        <p:spPr/>
        <p:txBody>
          <a:bodyPr/>
          <a:lstStyle/>
          <a:p>
            <a:pPr marL="0" indent="0">
              <a:buNone/>
            </a:pPr>
            <a:r>
              <a:rPr lang="en-US" b="1" dirty="0"/>
              <a:t>The Darwinian model says we are victims of the evolutionary process, which means everything is determined.  You can’t control your thoughts. You are not responsible.  </a:t>
            </a:r>
          </a:p>
          <a:p>
            <a:pPr marL="0" indent="0">
              <a:buNone/>
            </a:pPr>
            <a:endParaRPr lang="en-US" b="1" dirty="0"/>
          </a:p>
          <a:p>
            <a:pPr marL="0" indent="0">
              <a:buNone/>
            </a:pPr>
            <a:r>
              <a:rPr lang="en-US" b="1" dirty="0"/>
              <a:t>One man I heard about at his trial used the argument, “My brain made me do it.”</a:t>
            </a:r>
          </a:p>
          <a:p>
            <a:pPr marL="0" indent="0">
              <a:buNone/>
            </a:pPr>
            <a:endParaRPr lang="en-US" b="1" dirty="0"/>
          </a:p>
        </p:txBody>
      </p:sp>
    </p:spTree>
    <p:extLst>
      <p:ext uri="{BB962C8B-B14F-4D97-AF65-F5344CB8AC3E}">
        <p14:creationId xmlns:p14="http://schemas.microsoft.com/office/powerpoint/2010/main" val="33872219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 Your Thoughts</a:t>
            </a:r>
          </a:p>
        </p:txBody>
      </p:sp>
      <p:sp>
        <p:nvSpPr>
          <p:cNvPr id="3" name="Content Placeholder 2"/>
          <p:cNvSpPr>
            <a:spLocks noGrp="1"/>
          </p:cNvSpPr>
          <p:nvPr>
            <p:ph sz="quarter" idx="1"/>
          </p:nvPr>
        </p:nvSpPr>
        <p:spPr/>
        <p:txBody>
          <a:bodyPr/>
          <a:lstStyle/>
          <a:p>
            <a:pPr marL="0" indent="0">
              <a:buNone/>
            </a:pPr>
            <a:r>
              <a:rPr lang="en-US" sz="3200" b="1" dirty="0"/>
              <a:t>Does this thought tear me down, </a:t>
            </a:r>
          </a:p>
          <a:p>
            <a:pPr marL="0" indent="0">
              <a:buNone/>
            </a:pPr>
            <a:r>
              <a:rPr lang="en-US" sz="3200" b="1" dirty="0"/>
              <a:t>or lift me up?  </a:t>
            </a:r>
          </a:p>
          <a:p>
            <a:pPr marL="0" indent="0">
              <a:buNone/>
            </a:pPr>
            <a:r>
              <a:rPr lang="en-US" sz="3200" b="1" dirty="0"/>
              <a:t>Is this a thought I am proud of, or need to delete?</a:t>
            </a:r>
          </a:p>
          <a:p>
            <a:pPr marL="0" indent="0">
              <a:buNone/>
            </a:pPr>
            <a:r>
              <a:rPr lang="en-US" sz="3200" b="1" dirty="0"/>
              <a:t>Deal with it quickly.  </a:t>
            </a:r>
          </a:p>
          <a:p>
            <a:pPr marL="0" indent="0">
              <a:buNone/>
            </a:pPr>
            <a:r>
              <a:rPr lang="en-US" sz="3200" b="1" dirty="0"/>
              <a:t>“God is that you?”  No?  Then reject it.</a:t>
            </a:r>
          </a:p>
          <a:p>
            <a:pPr marL="0" indent="0">
              <a:buNone/>
            </a:pPr>
            <a:endParaRPr lang="en-US" dirty="0"/>
          </a:p>
        </p:txBody>
      </p:sp>
    </p:spTree>
    <p:extLst>
      <p:ext uri="{BB962C8B-B14F-4D97-AF65-F5344CB8AC3E}">
        <p14:creationId xmlns:p14="http://schemas.microsoft.com/office/powerpoint/2010/main" val="33509974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Psalm 139:23-24</a:t>
            </a:r>
          </a:p>
        </p:txBody>
      </p:sp>
      <p:sp>
        <p:nvSpPr>
          <p:cNvPr id="3" name="Content Placeholder 2"/>
          <p:cNvSpPr>
            <a:spLocks noGrp="1"/>
          </p:cNvSpPr>
          <p:nvPr>
            <p:ph sz="quarter" idx="1"/>
          </p:nvPr>
        </p:nvSpPr>
        <p:spPr/>
        <p:txBody>
          <a:bodyPr/>
          <a:lstStyle/>
          <a:p>
            <a:pPr marL="0" indent="0">
              <a:buNone/>
            </a:pPr>
            <a:endParaRPr lang="en-US" dirty="0"/>
          </a:p>
          <a:p>
            <a:pPr marL="0" indent="0">
              <a:buNone/>
            </a:pPr>
            <a:r>
              <a:rPr lang="en-US" b="1" dirty="0"/>
              <a:t>23 Search me, O God, and know my heart!</a:t>
            </a:r>
          </a:p>
          <a:p>
            <a:pPr marL="0" indent="0">
              <a:buNone/>
            </a:pPr>
            <a:r>
              <a:rPr lang="en-US" b="1" dirty="0"/>
              <a:t>Try me and know my thoughts! </a:t>
            </a:r>
          </a:p>
          <a:p>
            <a:pPr marL="0" indent="0">
              <a:buNone/>
            </a:pPr>
            <a:r>
              <a:rPr lang="en-US" b="1" dirty="0"/>
              <a:t>24 And see if there be any grievous (wrong thinking) way in me.    ESV</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20998859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Isaiah 55:9</a:t>
            </a:r>
          </a:p>
        </p:txBody>
      </p:sp>
      <p:sp>
        <p:nvSpPr>
          <p:cNvPr id="3" name="Content Placeholder 2"/>
          <p:cNvSpPr>
            <a:spLocks noGrp="1"/>
          </p:cNvSpPr>
          <p:nvPr>
            <p:ph sz="quarter" idx="1"/>
          </p:nvPr>
        </p:nvSpPr>
        <p:spPr/>
        <p:txBody>
          <a:bodyPr/>
          <a:lstStyle/>
          <a:p>
            <a:pPr marL="0" indent="0">
              <a:buNone/>
            </a:pPr>
            <a:r>
              <a:rPr lang="en-US" sz="3200" b="1" dirty="0"/>
              <a:t>For as the heavens are higher than the earth,</a:t>
            </a:r>
          </a:p>
          <a:p>
            <a:pPr marL="0" indent="0">
              <a:buNone/>
            </a:pPr>
            <a:r>
              <a:rPr lang="en-US" sz="3200" b="1" dirty="0"/>
              <a:t>so are my ways higher than your ways</a:t>
            </a:r>
          </a:p>
          <a:p>
            <a:pPr marL="0" indent="0">
              <a:buNone/>
            </a:pPr>
            <a:r>
              <a:rPr lang="en-US" sz="3200" b="1" dirty="0"/>
              <a:t>and my thoughts than your thoughts.  </a:t>
            </a:r>
            <a:r>
              <a:rPr lang="en-US" b="1" dirty="0"/>
              <a:t> ESV</a:t>
            </a:r>
          </a:p>
          <a:p>
            <a:pPr marL="0" indent="0">
              <a:buNone/>
            </a:pPr>
            <a:endParaRPr lang="en-US" dirty="0"/>
          </a:p>
        </p:txBody>
      </p:sp>
    </p:spTree>
    <p:extLst>
      <p:ext uri="{BB962C8B-B14F-4D97-AF65-F5344CB8AC3E}">
        <p14:creationId xmlns:p14="http://schemas.microsoft.com/office/powerpoint/2010/main" val="10130107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sz="quarter" idx="1"/>
          </p:nvPr>
        </p:nvSpPr>
        <p:spPr/>
        <p:txBody>
          <a:bodyPr/>
          <a:lstStyle/>
          <a:p>
            <a:pPr marL="0" indent="0">
              <a:buNone/>
            </a:pPr>
            <a:r>
              <a:rPr lang="en-US" b="1" dirty="0"/>
              <a:t>Get your thoughts synced up with God’s thoughts.  It will brighten your day and result in a blessed life full of faith, full of hope, and full of love.</a:t>
            </a:r>
          </a:p>
        </p:txBody>
      </p:sp>
    </p:spTree>
    <p:extLst>
      <p:ext uri="{BB962C8B-B14F-4D97-AF65-F5344CB8AC3E}">
        <p14:creationId xmlns:p14="http://schemas.microsoft.com/office/powerpoint/2010/main" val="732670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It’s your choice</a:t>
            </a:r>
          </a:p>
        </p:txBody>
      </p:sp>
      <p:sp>
        <p:nvSpPr>
          <p:cNvPr id="3" name="Content Placeholder 2"/>
          <p:cNvSpPr>
            <a:spLocks noGrp="1"/>
          </p:cNvSpPr>
          <p:nvPr>
            <p:ph sz="quarter" idx="1"/>
          </p:nvPr>
        </p:nvSpPr>
        <p:spPr/>
        <p:txBody>
          <a:bodyPr>
            <a:normAutofit/>
          </a:bodyPr>
          <a:lstStyle/>
          <a:p>
            <a:pPr marL="0" indent="0">
              <a:buNone/>
            </a:pPr>
            <a:r>
              <a:rPr lang="en-US" sz="3200" b="1" dirty="0"/>
              <a:t>Your thoughts set the tone for your day, </a:t>
            </a:r>
          </a:p>
          <a:p>
            <a:pPr marL="0" indent="0">
              <a:buNone/>
            </a:pPr>
            <a:r>
              <a:rPr lang="en-US" sz="3200" b="1" dirty="0"/>
              <a:t>your words, and your life.  </a:t>
            </a:r>
          </a:p>
          <a:p>
            <a:pPr marL="0" indent="0">
              <a:buNone/>
            </a:pPr>
            <a:r>
              <a:rPr lang="en-US" sz="3200" b="1" dirty="0"/>
              <a:t>What you think about is your choice.</a:t>
            </a:r>
          </a:p>
          <a:p>
            <a:pPr marL="0" indent="0">
              <a:buNone/>
            </a:pPr>
            <a:r>
              <a:rPr lang="en-US" sz="3200" b="1" dirty="0"/>
              <a:t>Your words naturally flow out of what you are thinking.</a:t>
            </a:r>
          </a:p>
        </p:txBody>
      </p:sp>
    </p:spTree>
    <p:extLst>
      <p:ext uri="{BB962C8B-B14F-4D97-AF65-F5344CB8AC3E}">
        <p14:creationId xmlns:p14="http://schemas.microsoft.com/office/powerpoint/2010/main" val="1745899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Addicted?</a:t>
            </a:r>
          </a:p>
        </p:txBody>
      </p:sp>
      <p:sp>
        <p:nvSpPr>
          <p:cNvPr id="3" name="Content Placeholder 2"/>
          <p:cNvSpPr>
            <a:spLocks noGrp="1"/>
          </p:cNvSpPr>
          <p:nvPr>
            <p:ph sz="quarter" idx="1"/>
          </p:nvPr>
        </p:nvSpPr>
        <p:spPr/>
        <p:txBody>
          <a:bodyPr>
            <a:normAutofit/>
          </a:bodyPr>
          <a:lstStyle/>
          <a:p>
            <a:pPr marL="0" indent="0">
              <a:buNone/>
            </a:pPr>
            <a:r>
              <a:rPr lang="en-US" sz="3200" b="1" dirty="0"/>
              <a:t>When negative, self-defeating, unhealthy, worry-filled thoughts attack you, how do you deal with it?  Or do you go with it?</a:t>
            </a:r>
          </a:p>
          <a:p>
            <a:pPr marL="0" indent="0">
              <a:buNone/>
            </a:pPr>
            <a:endParaRPr lang="en-US" sz="3200" b="1" dirty="0"/>
          </a:p>
          <a:p>
            <a:pPr marL="0" indent="0">
              <a:buNone/>
            </a:pPr>
            <a:endParaRPr lang="en-US" sz="3200" b="1" dirty="0"/>
          </a:p>
        </p:txBody>
      </p:sp>
    </p:spTree>
    <p:extLst>
      <p:ext uri="{BB962C8B-B14F-4D97-AF65-F5344CB8AC3E}">
        <p14:creationId xmlns:p14="http://schemas.microsoft.com/office/powerpoint/2010/main" val="3049891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thoughts ignite fear or faith</a:t>
            </a:r>
          </a:p>
        </p:txBody>
      </p:sp>
      <p:sp>
        <p:nvSpPr>
          <p:cNvPr id="3" name="Content Placeholder 2"/>
          <p:cNvSpPr>
            <a:spLocks noGrp="1"/>
          </p:cNvSpPr>
          <p:nvPr>
            <p:ph sz="quarter" idx="1"/>
          </p:nvPr>
        </p:nvSpPr>
        <p:spPr/>
        <p:txBody>
          <a:bodyPr>
            <a:normAutofit lnSpcReduction="10000"/>
          </a:bodyPr>
          <a:lstStyle/>
          <a:p>
            <a:pPr marL="0" indent="0">
              <a:buNone/>
            </a:pPr>
            <a:r>
              <a:rPr lang="en-US" sz="3200" b="1" dirty="0"/>
              <a:t>Your thoughts ignite fear or faith, they can hold you back, or propel you forward.  They make you happy, or send you to a dark place.</a:t>
            </a:r>
          </a:p>
          <a:p>
            <a:pPr marL="0" indent="0">
              <a:buNone/>
            </a:pPr>
            <a:r>
              <a:rPr lang="en-US" sz="3200" b="1" dirty="0"/>
              <a:t>If you’re chronically barely getting by, there’s a problem in your thoughts.  You think its your circumstances, or other people, but its you and your thinking.</a:t>
            </a:r>
          </a:p>
        </p:txBody>
      </p:sp>
    </p:spTree>
    <p:extLst>
      <p:ext uri="{BB962C8B-B14F-4D97-AF65-F5344CB8AC3E}">
        <p14:creationId xmlns:p14="http://schemas.microsoft.com/office/powerpoint/2010/main" val="749623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can’t help you</a:t>
            </a:r>
          </a:p>
        </p:txBody>
      </p:sp>
      <p:sp>
        <p:nvSpPr>
          <p:cNvPr id="3" name="Content Placeholder 2"/>
          <p:cNvSpPr>
            <a:spLocks noGrp="1"/>
          </p:cNvSpPr>
          <p:nvPr>
            <p:ph sz="quarter" idx="1"/>
          </p:nvPr>
        </p:nvSpPr>
        <p:spPr/>
        <p:txBody>
          <a:bodyPr>
            <a:normAutofit/>
          </a:bodyPr>
          <a:lstStyle/>
          <a:p>
            <a:pPr marL="0" indent="0">
              <a:buNone/>
            </a:pPr>
            <a:r>
              <a:rPr lang="en-US" sz="3200" b="1" dirty="0"/>
              <a:t>Don’t get comfortable where you are.</a:t>
            </a:r>
          </a:p>
          <a:p>
            <a:pPr marL="0" indent="0">
              <a:buNone/>
            </a:pPr>
            <a:r>
              <a:rPr lang="en-US" sz="3200" b="1" dirty="0"/>
              <a:t>I can’t help you if you’re comfortable in a negative place, a lonely place, a bitter place.  </a:t>
            </a:r>
          </a:p>
          <a:p>
            <a:pPr marL="0" indent="0">
              <a:buNone/>
            </a:pPr>
            <a:r>
              <a:rPr lang="en-US" sz="3200" b="1" dirty="0"/>
              <a:t>But if you would rather be somewhere else and need some help, this teaching is for you.</a:t>
            </a:r>
          </a:p>
        </p:txBody>
      </p:sp>
    </p:spTree>
    <p:extLst>
      <p:ext uri="{BB962C8B-B14F-4D97-AF65-F5344CB8AC3E}">
        <p14:creationId xmlns:p14="http://schemas.microsoft.com/office/powerpoint/2010/main" val="1683544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Proverbs 23:7</a:t>
            </a:r>
          </a:p>
        </p:txBody>
      </p:sp>
      <p:sp>
        <p:nvSpPr>
          <p:cNvPr id="3" name="Content Placeholder 2"/>
          <p:cNvSpPr>
            <a:spLocks noGrp="1"/>
          </p:cNvSpPr>
          <p:nvPr>
            <p:ph sz="quarter" idx="1"/>
          </p:nvPr>
        </p:nvSpPr>
        <p:spPr/>
        <p:txBody>
          <a:bodyPr/>
          <a:lstStyle/>
          <a:p>
            <a:pPr marL="0" indent="0">
              <a:buNone/>
            </a:pPr>
            <a:r>
              <a:rPr lang="en-US" b="1" dirty="0"/>
              <a:t>“What you think in your heart, so are you.”</a:t>
            </a:r>
          </a:p>
          <a:p>
            <a:pPr marL="0" indent="0">
              <a:buNone/>
            </a:pPr>
            <a:endParaRPr lang="en-US" b="1" dirty="0"/>
          </a:p>
          <a:p>
            <a:pPr marL="0" indent="0">
              <a:buNone/>
            </a:pPr>
            <a:r>
              <a:rPr lang="en-US" b="1" dirty="0"/>
              <a:t>The good news is that you have a powerful helper.  It’s called choice.  You get to choose your thoughts, at least the ones you want to keep and cherish.  You can choose bitter or better.</a:t>
            </a:r>
          </a:p>
        </p:txBody>
      </p:sp>
    </p:spTree>
    <p:extLst>
      <p:ext uri="{BB962C8B-B14F-4D97-AF65-F5344CB8AC3E}">
        <p14:creationId xmlns:p14="http://schemas.microsoft.com/office/powerpoint/2010/main" val="2115095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Luke 6:45</a:t>
            </a:r>
          </a:p>
        </p:txBody>
      </p:sp>
      <p:sp>
        <p:nvSpPr>
          <p:cNvPr id="3" name="Content Placeholder 2"/>
          <p:cNvSpPr>
            <a:spLocks noGrp="1"/>
          </p:cNvSpPr>
          <p:nvPr>
            <p:ph sz="quarter" idx="1"/>
          </p:nvPr>
        </p:nvSpPr>
        <p:spPr/>
        <p:txBody>
          <a:bodyPr/>
          <a:lstStyle/>
          <a:p>
            <a:pPr marL="0" indent="0">
              <a:buNone/>
            </a:pPr>
            <a:endParaRPr lang="en-US" b="1" dirty="0"/>
          </a:p>
          <a:p>
            <a:pPr marL="0" indent="0">
              <a:buNone/>
            </a:pPr>
            <a:r>
              <a:rPr lang="en-US" sz="3200" b="1" dirty="0"/>
              <a:t>Jesus said, “From the abundance of the heart, the mouth speaks.”</a:t>
            </a:r>
          </a:p>
          <a:p>
            <a:pPr marL="0" indent="0">
              <a:buNone/>
            </a:pPr>
            <a:endParaRPr lang="en-US" sz="3200" b="1" dirty="0"/>
          </a:p>
          <a:p>
            <a:pPr marL="0" indent="0">
              <a:buNone/>
            </a:pPr>
            <a:r>
              <a:rPr lang="en-US" sz="3200" b="1" dirty="0"/>
              <a:t>Your thoughts are habitual.  If you complain, it’s not the weather, or your spouse, it’s a habit in your thinking.</a:t>
            </a:r>
          </a:p>
        </p:txBody>
      </p:sp>
    </p:spTree>
    <p:extLst>
      <p:ext uri="{BB962C8B-B14F-4D97-AF65-F5344CB8AC3E}">
        <p14:creationId xmlns:p14="http://schemas.microsoft.com/office/powerpoint/2010/main" val="406351335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2155</TotalTime>
  <Words>1756</Words>
  <Application>Microsoft Office PowerPoint</Application>
  <PresentationFormat>On-screen Show (4:3)</PresentationFormat>
  <Paragraphs>127</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Georgia</vt:lpstr>
      <vt:lpstr>Wingdings</vt:lpstr>
      <vt:lpstr>Wingdings 2</vt:lpstr>
      <vt:lpstr>Civic</vt:lpstr>
      <vt:lpstr>WHAT ARE YOU THINKING?</vt:lpstr>
      <vt:lpstr>Romans 12:2</vt:lpstr>
      <vt:lpstr>PowerPoint Presentation</vt:lpstr>
      <vt:lpstr>It’s your choice</vt:lpstr>
      <vt:lpstr>Addicted?</vt:lpstr>
      <vt:lpstr>Your thoughts ignite fear or faith</vt:lpstr>
      <vt:lpstr>I can’t help you</vt:lpstr>
      <vt:lpstr>Proverbs 23:7</vt:lpstr>
      <vt:lpstr>Luke 6:45</vt:lpstr>
      <vt:lpstr>What thoughts do your value?</vt:lpstr>
      <vt:lpstr>God gives you upward mobility</vt:lpstr>
      <vt:lpstr>Romans 8:6-8</vt:lpstr>
      <vt:lpstr>1 Corinthians 2:16</vt:lpstr>
      <vt:lpstr>Three suggestions</vt:lpstr>
      <vt:lpstr>Where do your thought come from?</vt:lpstr>
      <vt:lpstr>PowerPoint Presentation</vt:lpstr>
      <vt:lpstr>PowerPoint Presentation</vt:lpstr>
      <vt:lpstr>2 Timothy 1:7</vt:lpstr>
      <vt:lpstr>Make it yours</vt:lpstr>
      <vt:lpstr>After you watch the news</vt:lpstr>
      <vt:lpstr>Here’s my problem</vt:lpstr>
      <vt:lpstr>For better thoughts pray this:</vt:lpstr>
      <vt:lpstr>James 3:18</vt:lpstr>
      <vt:lpstr>Prayer for your thoughts</vt:lpstr>
      <vt:lpstr>Hebrews 4:12</vt:lpstr>
      <vt:lpstr>TO YOUR WORRIES AND FEAR</vt:lpstr>
      <vt:lpstr>Philippians 4:8</vt:lpstr>
      <vt:lpstr>Practice these things</vt:lpstr>
      <vt:lpstr>Dwell means to go there often</vt:lpstr>
      <vt:lpstr>A simple test</vt:lpstr>
      <vt:lpstr>Scientists say…</vt:lpstr>
      <vt:lpstr>What you can do about your thoughts</vt:lpstr>
      <vt:lpstr>Pray this way</vt:lpstr>
      <vt:lpstr>Evolution says you are not responsible</vt:lpstr>
      <vt:lpstr>Test Your Thoughts</vt:lpstr>
      <vt:lpstr>Psalm 139:23-24</vt:lpstr>
      <vt:lpstr>Isaiah 55:9</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TO DO WITH YOUR THOUGHTS</dc:title>
  <dc:creator>stevo</dc:creator>
  <cp:lastModifiedBy>Douglas Martin</cp:lastModifiedBy>
  <cp:revision>27</cp:revision>
  <dcterms:created xsi:type="dcterms:W3CDTF">2018-09-25T01:59:25Z</dcterms:created>
  <dcterms:modified xsi:type="dcterms:W3CDTF">2018-10-11T18:33:28Z</dcterms:modified>
</cp:coreProperties>
</file>