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3" r:id="rId5"/>
    <p:sldId id="261" r:id="rId6"/>
    <p:sldId id="262" r:id="rId7"/>
    <p:sldId id="260" r:id="rId8"/>
    <p:sldId id="259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15A5-8219-40AC-9D14-279FA8C35A39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E99C-DB71-40C1-9A09-D90661377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849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15A5-8219-40AC-9D14-279FA8C35A39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E99C-DB71-40C1-9A09-D90661377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865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15A5-8219-40AC-9D14-279FA8C35A39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E99C-DB71-40C1-9A09-D90661377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900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15A5-8219-40AC-9D14-279FA8C35A39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E99C-DB71-40C1-9A09-D9066137765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728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15A5-8219-40AC-9D14-279FA8C35A39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E99C-DB71-40C1-9A09-D90661377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341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15A5-8219-40AC-9D14-279FA8C35A39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E99C-DB71-40C1-9A09-D90661377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36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15A5-8219-40AC-9D14-279FA8C35A39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E99C-DB71-40C1-9A09-D90661377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956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15A5-8219-40AC-9D14-279FA8C35A39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E99C-DB71-40C1-9A09-D90661377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481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15A5-8219-40AC-9D14-279FA8C35A39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E99C-DB71-40C1-9A09-D90661377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079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15A5-8219-40AC-9D14-279FA8C35A39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E99C-DB71-40C1-9A09-D90661377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07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15A5-8219-40AC-9D14-279FA8C35A39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E99C-DB71-40C1-9A09-D90661377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065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15A5-8219-40AC-9D14-279FA8C35A39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E99C-DB71-40C1-9A09-D90661377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98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15A5-8219-40AC-9D14-279FA8C35A39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E99C-DB71-40C1-9A09-D90661377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5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15A5-8219-40AC-9D14-279FA8C35A39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E99C-DB71-40C1-9A09-D90661377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287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15A5-8219-40AC-9D14-279FA8C35A39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E99C-DB71-40C1-9A09-D90661377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982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15A5-8219-40AC-9D14-279FA8C35A39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E99C-DB71-40C1-9A09-D90661377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225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15A5-8219-40AC-9D14-279FA8C35A39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E99C-DB71-40C1-9A09-D90661377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35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C3B315A5-8219-40AC-9D14-279FA8C35A39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2AEFE99C-DB71-40C1-9A09-D90661377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8046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8F6E8-F4CD-44E6-B9BB-5E05325588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Jericho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019B0E-DF36-4DA7-900B-EDFE37B1BB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Joshua 2-6</a:t>
            </a:r>
          </a:p>
        </p:txBody>
      </p:sp>
    </p:spTree>
    <p:extLst>
      <p:ext uri="{BB962C8B-B14F-4D97-AF65-F5344CB8AC3E}">
        <p14:creationId xmlns:p14="http://schemas.microsoft.com/office/powerpoint/2010/main" val="3757303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E8707-3C1B-4670-998F-1F8DF9E1F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Jericho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C7591-835B-4264-B53B-4FB7A8D49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indent="0">
              <a:buNone/>
            </a:pPr>
            <a:r>
              <a:rPr lang="en-US" sz="2400" dirty="0">
                <a:effectLst/>
              </a:rPr>
              <a:t>God:</a:t>
            </a:r>
          </a:p>
          <a:p>
            <a:pPr lvl="0"/>
            <a:endParaRPr lang="en-US" dirty="0">
              <a:effectLst/>
            </a:endParaRPr>
          </a:p>
          <a:p>
            <a:pPr lvl="0"/>
            <a:r>
              <a:rPr lang="en-US" sz="3200" dirty="0">
                <a:effectLst/>
              </a:rPr>
              <a:t>Fight the battle.</a:t>
            </a:r>
          </a:p>
          <a:p>
            <a:pPr marL="36900" lvl="0" indent="0">
              <a:buNone/>
            </a:pPr>
            <a:endParaRPr lang="en-US" sz="3200" dirty="0">
              <a:effectLst/>
            </a:endParaRPr>
          </a:p>
          <a:p>
            <a:pPr marL="369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201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E8707-3C1B-4670-998F-1F8DF9E1F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Jericho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C7591-835B-4264-B53B-4FB7A8D49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indent="0">
              <a:buNone/>
            </a:pPr>
            <a:r>
              <a:rPr lang="en-US" sz="2400" dirty="0">
                <a:effectLst/>
              </a:rPr>
              <a:t>Joshua 6:20 (NIV)</a:t>
            </a:r>
          </a:p>
          <a:p>
            <a:endParaRPr lang="en-US" b="1" baseline="30000" dirty="0">
              <a:effectLst/>
            </a:endParaRPr>
          </a:p>
          <a:p>
            <a:pPr marL="36900" indent="0" algn="ctr">
              <a:buNone/>
            </a:pPr>
            <a:r>
              <a:rPr lang="en-US" sz="3200" b="1" baseline="30000" dirty="0">
                <a:effectLst/>
              </a:rPr>
              <a:t>20 </a:t>
            </a:r>
            <a:r>
              <a:rPr lang="en-US" sz="3200" dirty="0">
                <a:effectLst/>
              </a:rPr>
              <a:t>When the trumpets sounded, the army shouted, and at the sound of the trumpet, when the men gave a loud shout, the wall collapsed; so, everyone charged straight in, and they took the city.</a:t>
            </a:r>
          </a:p>
          <a:p>
            <a:pPr marL="36900" lvl="0" indent="0">
              <a:buNone/>
            </a:pPr>
            <a:endParaRPr lang="en-US" sz="3200" dirty="0">
              <a:effectLst/>
            </a:endParaRPr>
          </a:p>
          <a:p>
            <a:pPr marL="369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43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E8707-3C1B-4670-998F-1F8DF9E1F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Jericho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C7591-835B-4264-B53B-4FB7A8D49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indent="0">
              <a:buNone/>
            </a:pPr>
            <a:r>
              <a:rPr lang="en-US" sz="2400" dirty="0">
                <a:effectLst/>
              </a:rPr>
              <a:t>What can we learn from this story?</a:t>
            </a:r>
          </a:p>
          <a:p>
            <a:endParaRPr lang="en-US" dirty="0">
              <a:effectLst/>
            </a:endParaRPr>
          </a:p>
          <a:p>
            <a:r>
              <a:rPr lang="en-US" sz="3200" dirty="0">
                <a:effectLst/>
              </a:rPr>
              <a:t>We must be in the place or condition God wants us to be.</a:t>
            </a:r>
          </a:p>
          <a:p>
            <a:pPr marL="36900" lvl="0" indent="0">
              <a:buNone/>
            </a:pPr>
            <a:endParaRPr lang="en-US" sz="3200" dirty="0">
              <a:effectLst/>
            </a:endParaRPr>
          </a:p>
          <a:p>
            <a:pPr marL="369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923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E8707-3C1B-4670-998F-1F8DF9E1F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Jericho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C7591-835B-4264-B53B-4FB7A8D49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indent="0">
              <a:buNone/>
            </a:pPr>
            <a:r>
              <a:rPr lang="en-US" sz="2400" dirty="0">
                <a:effectLst/>
              </a:rPr>
              <a:t>What can we learn from this story?</a:t>
            </a:r>
          </a:p>
          <a:p>
            <a:endParaRPr lang="en-US" dirty="0">
              <a:effectLst/>
            </a:endParaRPr>
          </a:p>
          <a:p>
            <a:pPr lvl="0"/>
            <a:r>
              <a:rPr lang="en-US" sz="3200" dirty="0">
                <a:effectLst/>
              </a:rPr>
              <a:t>Realize that not every battle or situation we encounter can be won or overcome by our own abilities. </a:t>
            </a:r>
          </a:p>
          <a:p>
            <a:pPr marL="36900" lvl="0" indent="0">
              <a:buNone/>
            </a:pPr>
            <a:endParaRPr lang="en-US" sz="3200" dirty="0">
              <a:effectLst/>
            </a:endParaRPr>
          </a:p>
          <a:p>
            <a:pPr marL="369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09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E8707-3C1B-4670-998F-1F8DF9E1F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Jericho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C7591-835B-4264-B53B-4FB7A8D49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indent="0">
              <a:buNone/>
            </a:pPr>
            <a:r>
              <a:rPr lang="en-US" sz="2400" dirty="0">
                <a:effectLst/>
              </a:rPr>
              <a:t>What can we learn from this story?</a:t>
            </a:r>
          </a:p>
          <a:p>
            <a:endParaRPr lang="en-US" dirty="0">
              <a:effectLst/>
            </a:endParaRPr>
          </a:p>
          <a:p>
            <a:pPr lvl="0"/>
            <a:r>
              <a:rPr lang="en-US" sz="3200" dirty="0">
                <a:effectLst/>
              </a:rPr>
              <a:t>Be obedient to what the Lord wants you to do.</a:t>
            </a:r>
          </a:p>
          <a:p>
            <a:pPr marL="36900" lvl="0" indent="0">
              <a:buNone/>
            </a:pPr>
            <a:endParaRPr lang="en-US" sz="3200" dirty="0">
              <a:effectLst/>
            </a:endParaRPr>
          </a:p>
          <a:p>
            <a:pPr marL="369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713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E8707-3C1B-4670-998F-1F8DF9E1F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Jericho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C7591-835B-4264-B53B-4FB7A8D49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indent="0">
              <a:buNone/>
            </a:pPr>
            <a:r>
              <a:rPr lang="en-US" sz="2400" dirty="0">
                <a:effectLst/>
              </a:rPr>
              <a:t>What can we learn from this story?</a:t>
            </a:r>
          </a:p>
          <a:p>
            <a:endParaRPr lang="en-US" dirty="0">
              <a:effectLst/>
            </a:endParaRPr>
          </a:p>
          <a:p>
            <a:pPr lvl="0"/>
            <a:r>
              <a:rPr lang="en-US" sz="3200" dirty="0">
                <a:effectLst/>
              </a:rPr>
              <a:t>When it is time shout and celebrate your victory.</a:t>
            </a:r>
          </a:p>
        </p:txBody>
      </p:sp>
    </p:spTree>
    <p:extLst>
      <p:ext uri="{BB962C8B-B14F-4D97-AF65-F5344CB8AC3E}">
        <p14:creationId xmlns:p14="http://schemas.microsoft.com/office/powerpoint/2010/main" val="3241901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E8707-3C1B-4670-998F-1F8DF9E1F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Jericho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C7591-835B-4264-B53B-4FB7A8D49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900" indent="0">
              <a:buNone/>
            </a:pPr>
            <a:r>
              <a:rPr lang="en-US" sz="2400" dirty="0">
                <a:effectLst/>
              </a:rPr>
              <a:t>Joshua 2:1 (NLT)</a:t>
            </a:r>
          </a:p>
          <a:p>
            <a:pPr marL="36900" indent="0">
              <a:buNone/>
            </a:pPr>
            <a:endParaRPr lang="en-US" b="1" dirty="0">
              <a:effectLst/>
            </a:endParaRPr>
          </a:p>
          <a:p>
            <a:pPr marL="36900" indent="0" algn="ctr">
              <a:buNone/>
            </a:pPr>
            <a:r>
              <a:rPr lang="en-US" sz="3200" b="1" dirty="0">
                <a:effectLst/>
              </a:rPr>
              <a:t>2 </a:t>
            </a:r>
            <a:r>
              <a:rPr lang="en-US" sz="3200" dirty="0">
                <a:effectLst/>
              </a:rPr>
              <a:t>Then Joshua secretly sent out two spies from the Israelite camp at Acacia Grove.</a:t>
            </a:r>
            <a:r>
              <a:rPr lang="en-US" sz="3200" baseline="30000" dirty="0">
                <a:effectLst/>
              </a:rPr>
              <a:t> </a:t>
            </a:r>
            <a:r>
              <a:rPr lang="en-US" sz="3200" dirty="0">
                <a:effectLst/>
              </a:rPr>
              <a:t>He instructed them, “Scout out the land on the other side of the Jordan River, especially around Jericho.” So, the two men set out and came to the house of a prostitute named Rahab and stayed there that night.</a:t>
            </a:r>
          </a:p>
          <a:p>
            <a:pPr marL="369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883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E8707-3C1B-4670-998F-1F8DF9E1F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Jericho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C7591-835B-4264-B53B-4FB7A8D49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058751"/>
          </a:xfrm>
        </p:spPr>
        <p:txBody>
          <a:bodyPr>
            <a:normAutofit lnSpcReduction="10000"/>
          </a:bodyPr>
          <a:lstStyle/>
          <a:p>
            <a:pPr marL="36900" indent="0">
              <a:buNone/>
            </a:pPr>
            <a:r>
              <a:rPr lang="en-US" sz="2400" dirty="0">
                <a:effectLst/>
              </a:rPr>
              <a:t>Jericho:</a:t>
            </a:r>
          </a:p>
          <a:p>
            <a:pPr lvl="0"/>
            <a:endParaRPr lang="en-US" dirty="0">
              <a:effectLst/>
            </a:endParaRPr>
          </a:p>
          <a:p>
            <a:pPr lvl="0"/>
            <a:r>
              <a:rPr lang="en-US" sz="3200" dirty="0">
                <a:effectLst/>
              </a:rPr>
              <a:t>A city built on a tall mound with an earthen embankment.</a:t>
            </a:r>
          </a:p>
          <a:p>
            <a:pPr lvl="0"/>
            <a:r>
              <a:rPr lang="en-US" sz="3200" dirty="0">
                <a:effectLst/>
              </a:rPr>
              <a:t>Doubled walled.</a:t>
            </a:r>
          </a:p>
          <a:p>
            <a:pPr lvl="0"/>
            <a:r>
              <a:rPr lang="en-US" sz="3200" dirty="0">
                <a:effectLst/>
              </a:rPr>
              <a:t>Well supplied for an extended seize.</a:t>
            </a:r>
          </a:p>
          <a:p>
            <a:pPr lvl="0"/>
            <a:r>
              <a:rPr lang="en-US" sz="3200" dirty="0">
                <a:effectLst/>
              </a:rPr>
              <a:t>They also had heard about the Israelites and their God.</a:t>
            </a:r>
          </a:p>
          <a:p>
            <a:pPr marL="369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362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E8707-3C1B-4670-998F-1F8DF9E1F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Jericho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C7591-835B-4264-B53B-4FB7A8D49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058751"/>
          </a:xfrm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en-US" sz="2400" dirty="0">
                <a:effectLst/>
              </a:rPr>
              <a:t>Joshua 2:8-11 (NIV)</a:t>
            </a:r>
          </a:p>
          <a:p>
            <a:pPr marL="36900" indent="0">
              <a:buNone/>
            </a:pPr>
            <a:endParaRPr lang="en-US" dirty="0">
              <a:effectLst/>
            </a:endParaRPr>
          </a:p>
          <a:p>
            <a:pPr marL="36900" indent="0" algn="ctr">
              <a:buNone/>
            </a:pPr>
            <a:r>
              <a:rPr lang="en-US" dirty="0">
                <a:effectLst/>
              </a:rPr>
              <a:t> </a:t>
            </a:r>
            <a:r>
              <a:rPr lang="en-US" sz="3200" b="1" baseline="30000" dirty="0">
                <a:effectLst/>
              </a:rPr>
              <a:t>8 </a:t>
            </a:r>
            <a:r>
              <a:rPr lang="en-US" sz="3200" dirty="0">
                <a:effectLst/>
              </a:rPr>
              <a:t>Before the spies lay down for the night, she went up on the roof </a:t>
            </a:r>
            <a:r>
              <a:rPr lang="en-US" sz="3200" b="1" baseline="30000" dirty="0">
                <a:effectLst/>
              </a:rPr>
              <a:t>9 </a:t>
            </a:r>
            <a:r>
              <a:rPr lang="en-US" sz="3200" dirty="0">
                <a:effectLst/>
              </a:rPr>
              <a:t>and said to them, “I know that the </a:t>
            </a:r>
            <a:r>
              <a:rPr lang="en-US" sz="3200" cap="small" dirty="0">
                <a:effectLst/>
              </a:rPr>
              <a:t>Lord</a:t>
            </a:r>
            <a:r>
              <a:rPr lang="en-US" sz="3200" dirty="0">
                <a:effectLst/>
              </a:rPr>
              <a:t> has given you this land and that a great fear of you has fallen on us, so that all who live in this country are melting in fear because of you.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66857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E8707-3C1B-4670-998F-1F8DF9E1F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Jericho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C7591-835B-4264-B53B-4FB7A8D49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058751"/>
          </a:xfrm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en-US" sz="2400" dirty="0">
                <a:effectLst/>
              </a:rPr>
              <a:t>Israelites:</a:t>
            </a:r>
          </a:p>
          <a:p>
            <a:pPr lvl="0"/>
            <a:endParaRPr lang="en-US" dirty="0">
              <a:effectLst/>
            </a:endParaRPr>
          </a:p>
          <a:p>
            <a:pPr lvl="0"/>
            <a:r>
              <a:rPr lang="en-US" sz="3200" dirty="0">
                <a:effectLst/>
              </a:rPr>
              <a:t>A group of people that had wondered around the desert for 40 years.</a:t>
            </a:r>
          </a:p>
          <a:p>
            <a:pPr lvl="0"/>
            <a:r>
              <a:rPr lang="en-US" sz="3200" dirty="0">
                <a:effectLst/>
              </a:rPr>
              <a:t>Army untested in battle.</a:t>
            </a:r>
          </a:p>
          <a:p>
            <a:pPr lvl="0"/>
            <a:r>
              <a:rPr lang="en-US" sz="3200" dirty="0">
                <a:effectLst/>
              </a:rPr>
              <a:t>Uncircumcised </a:t>
            </a:r>
          </a:p>
          <a:p>
            <a:pPr marL="369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297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E8707-3C1B-4670-998F-1F8DF9E1F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Jericho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C7591-835B-4264-B53B-4FB7A8D49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058751"/>
          </a:xfrm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en-US" sz="2400" dirty="0">
                <a:effectLst/>
              </a:rPr>
              <a:t>God:</a:t>
            </a:r>
          </a:p>
          <a:p>
            <a:pPr lvl="0"/>
            <a:endParaRPr lang="en-US" dirty="0">
              <a:effectLst/>
            </a:endParaRPr>
          </a:p>
          <a:p>
            <a:pPr lvl="0"/>
            <a:r>
              <a:rPr lang="en-US" sz="3200" dirty="0">
                <a:effectLst/>
              </a:rPr>
              <a:t>Creator of everything.</a:t>
            </a:r>
          </a:p>
          <a:p>
            <a:pPr lvl="0"/>
            <a:r>
              <a:rPr lang="en-US" sz="3200" dirty="0">
                <a:effectLst/>
              </a:rPr>
              <a:t>Had His own mighty army.</a:t>
            </a:r>
          </a:p>
          <a:p>
            <a:pPr lvl="0"/>
            <a:r>
              <a:rPr lang="en-US" sz="3200" dirty="0">
                <a:effectLst/>
              </a:rPr>
              <a:t>Had made a promise to give the land to the people of Israel.</a:t>
            </a:r>
          </a:p>
          <a:p>
            <a:pPr marL="369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850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E8707-3C1B-4670-998F-1F8DF9E1F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Jericho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C7591-835B-4264-B53B-4FB7A8D49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indent="0">
              <a:buNone/>
            </a:pPr>
            <a:r>
              <a:rPr lang="en-US" dirty="0">
                <a:effectLst/>
              </a:rPr>
              <a:t>Joshua 6:2 (NIV)</a:t>
            </a:r>
          </a:p>
          <a:p>
            <a:pPr marL="36900" indent="0">
              <a:buNone/>
            </a:pPr>
            <a:endParaRPr lang="en-US" b="1" baseline="30000" dirty="0">
              <a:effectLst/>
            </a:endParaRPr>
          </a:p>
          <a:p>
            <a:pPr marL="36900" indent="0" algn="ctr">
              <a:buNone/>
            </a:pPr>
            <a:r>
              <a:rPr lang="en-US" sz="2800" b="1" baseline="30000" dirty="0">
                <a:effectLst/>
              </a:rPr>
              <a:t>2 </a:t>
            </a:r>
            <a:r>
              <a:rPr lang="en-US" sz="2800" dirty="0">
                <a:effectLst/>
              </a:rPr>
              <a:t>Then the </a:t>
            </a:r>
            <a:r>
              <a:rPr lang="en-US" sz="2800" cap="small" dirty="0">
                <a:effectLst/>
              </a:rPr>
              <a:t>Lord</a:t>
            </a:r>
            <a:r>
              <a:rPr lang="en-US" sz="2800" dirty="0">
                <a:effectLst/>
              </a:rPr>
              <a:t> said to Joshua, “See, </a:t>
            </a:r>
            <a:r>
              <a:rPr lang="en-US" sz="2800" u="sng" dirty="0">
                <a:effectLst/>
              </a:rPr>
              <a:t>I have </a:t>
            </a:r>
            <a:r>
              <a:rPr lang="en-US" sz="2800" dirty="0">
                <a:effectLst/>
              </a:rPr>
              <a:t>delivered Jericho into your hands, along with its king and its fighting men. </a:t>
            </a:r>
          </a:p>
          <a:p>
            <a:pPr marL="369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86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E8707-3C1B-4670-998F-1F8DF9E1F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Jericho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C7591-835B-4264-B53B-4FB7A8D49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indent="0">
              <a:buNone/>
            </a:pPr>
            <a:r>
              <a:rPr lang="en-US" sz="2400" dirty="0">
                <a:effectLst/>
              </a:rPr>
              <a:t>Jericho:</a:t>
            </a:r>
          </a:p>
          <a:p>
            <a:pPr lvl="0"/>
            <a:endParaRPr lang="en-US" dirty="0">
              <a:effectLst/>
            </a:endParaRPr>
          </a:p>
          <a:p>
            <a:pPr lvl="0"/>
            <a:r>
              <a:rPr lang="en-US" sz="3200" dirty="0">
                <a:effectLst/>
              </a:rPr>
              <a:t>Be taken over.</a:t>
            </a:r>
          </a:p>
          <a:p>
            <a:pPr lvl="0"/>
            <a:r>
              <a:rPr lang="en-US" sz="3200" dirty="0">
                <a:effectLst/>
              </a:rPr>
              <a:t>Utterly destroyed.</a:t>
            </a:r>
          </a:p>
          <a:p>
            <a:pPr marL="369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118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E8707-3C1B-4670-998F-1F8DF9E1F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Jericho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C7591-835B-4264-B53B-4FB7A8D49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indent="0">
              <a:buNone/>
            </a:pPr>
            <a:r>
              <a:rPr lang="en-US" sz="2400" dirty="0">
                <a:effectLst/>
              </a:rPr>
              <a:t>Israel:</a:t>
            </a:r>
          </a:p>
          <a:p>
            <a:pPr lvl="0"/>
            <a:endParaRPr lang="en-US" dirty="0">
              <a:effectLst/>
            </a:endParaRPr>
          </a:p>
          <a:p>
            <a:pPr lvl="0"/>
            <a:r>
              <a:rPr lang="en-US" sz="3200" dirty="0">
                <a:effectLst/>
              </a:rPr>
              <a:t>Quietly walk around the city of Jericho seven days.</a:t>
            </a:r>
          </a:p>
          <a:p>
            <a:pPr lvl="0"/>
            <a:r>
              <a:rPr lang="en-US" sz="3200" dirty="0">
                <a:effectLst/>
              </a:rPr>
              <a:t>When the signal (the blowing of the horn) is given shout.</a:t>
            </a:r>
          </a:p>
          <a:p>
            <a:pPr marL="369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3377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TM04033929[[fn=Slate]]</Template>
  <TotalTime>96</TotalTime>
  <Words>252</Words>
  <Application>Microsoft Office PowerPoint</Application>
  <PresentationFormat>Widescreen</PresentationFormat>
  <Paragraphs>67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Calisto MT</vt:lpstr>
      <vt:lpstr>Trebuchet MS</vt:lpstr>
      <vt:lpstr>Wingdings 2</vt:lpstr>
      <vt:lpstr>Slate</vt:lpstr>
      <vt:lpstr>Jericho</vt:lpstr>
      <vt:lpstr>Jericho</vt:lpstr>
      <vt:lpstr>Jericho</vt:lpstr>
      <vt:lpstr>Jericho</vt:lpstr>
      <vt:lpstr>Jericho</vt:lpstr>
      <vt:lpstr>Jericho</vt:lpstr>
      <vt:lpstr>Jericho</vt:lpstr>
      <vt:lpstr>Jericho</vt:lpstr>
      <vt:lpstr>Jericho</vt:lpstr>
      <vt:lpstr>Jericho</vt:lpstr>
      <vt:lpstr>Jericho</vt:lpstr>
      <vt:lpstr>Jericho</vt:lpstr>
      <vt:lpstr>Jericho</vt:lpstr>
      <vt:lpstr>Jericho</vt:lpstr>
      <vt:lpstr>Jericho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Jericho</dc:title>
  <dc:creator>bryan thomas</dc:creator>
  <cp:lastModifiedBy>bryan thomas</cp:lastModifiedBy>
  <cp:revision>8</cp:revision>
  <dcterms:created xsi:type="dcterms:W3CDTF">2018-09-19T13:01:12Z</dcterms:created>
  <dcterms:modified xsi:type="dcterms:W3CDTF">2018-09-19T14:37:51Z</dcterms:modified>
</cp:coreProperties>
</file>