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EED221-9C13-4E83-91F9-28E859F00F0B}" type="datetimeFigureOut">
              <a:rPr lang="en-US" smtClean="0"/>
              <a:t>09/12/2018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21D62A9-2C6F-45F0-8CD1-0177F366A87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6480048" cy="1447800"/>
          </a:xfrm>
        </p:spPr>
        <p:txBody>
          <a:bodyPr>
            <a:normAutofit fontScale="90000"/>
          </a:bodyPr>
          <a:lstStyle/>
          <a:p>
            <a:r>
              <a:rPr lang="en-US" dirty="0"/>
              <a:t>KINGDOM IN </a:t>
            </a:r>
            <a:r>
              <a:rPr lang="en-US"/>
              <a:t>YOUR MIDST -</a:t>
            </a:r>
            <a:br>
              <a:rPr lang="en-US" dirty="0"/>
            </a:br>
            <a:r>
              <a:rPr lang="en-US" dirty="0"/>
              <a:t>WHERE IS THE KINGDOM?</a:t>
            </a:r>
          </a:p>
        </p:txBody>
      </p:sp>
    </p:spTree>
    <p:extLst>
      <p:ext uri="{BB962C8B-B14F-4D97-AF65-F5344CB8AC3E}">
        <p14:creationId xmlns:p14="http://schemas.microsoft.com/office/powerpoint/2010/main" val="1069559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US" b="1" dirty="0"/>
          </a:p>
          <a:p>
            <a:pPr marL="36576" indent="0">
              <a:buNone/>
            </a:pPr>
            <a:r>
              <a:rPr lang="en-US" b="1" dirty="0"/>
              <a:t>  </a:t>
            </a:r>
          </a:p>
          <a:p>
            <a:pPr marL="36576" indent="0">
              <a:buNone/>
            </a:pPr>
            <a:r>
              <a:rPr lang="en-US" b="1" dirty="0"/>
              <a:t>Where the king is, there’s the kingdom.</a:t>
            </a:r>
          </a:p>
        </p:txBody>
      </p:sp>
    </p:spTree>
    <p:extLst>
      <p:ext uri="{BB962C8B-B14F-4D97-AF65-F5344CB8AC3E}">
        <p14:creationId xmlns:p14="http://schemas.microsoft.com/office/powerpoint/2010/main" val="1679306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4:17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17  From that time Jesus began to preach, saying,  "Repent, for the kingdom of heaven is at hand." ESV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79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Matthew 4:23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23  And he went throughout all Galilee, teaching in their synagogues and proclaiming the gospel of the kingdom and healing every disease and every affliction among the people.   ESV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47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COLOSSIANS 1:13-14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13 He has delivered us from the domain of darkness and transferred us to the kingdom of his beloved Son, 14  in whom we have redemption, the forgiveness of sins.  ESV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2328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ROMANS 14:17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514350" indent="-514350">
              <a:buAutoNum type="arabicPlain" startAt="17"/>
            </a:pPr>
            <a:r>
              <a:rPr lang="en-US" b="1" dirty="0"/>
              <a:t>For the kingdom of God is not a matter of eating and drinking but of righteousness and peace and joy in the Holy Spirit.  ESV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57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en-US" b="1" dirty="0"/>
              <a:t>You say you believe the gospel…</a:t>
            </a:r>
          </a:p>
          <a:p>
            <a:pPr marL="36576" indent="0">
              <a:buNone/>
            </a:pPr>
            <a:endParaRPr lang="en-US" b="1" dirty="0"/>
          </a:p>
          <a:p>
            <a:pPr marL="36576" indent="0">
              <a:buNone/>
            </a:pPr>
            <a:r>
              <a:rPr lang="en-US" b="1" dirty="0"/>
              <a:t>Do you believe in the gospel of the kingdom?</a:t>
            </a:r>
          </a:p>
        </p:txBody>
      </p:sp>
    </p:spTree>
    <p:extLst>
      <p:ext uri="{BB962C8B-B14F-4D97-AF65-F5344CB8AC3E}">
        <p14:creationId xmlns:p14="http://schemas.microsoft.com/office/powerpoint/2010/main" val="1073421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dirty="0"/>
              <a:t>Forgiveness works</a:t>
            </a:r>
          </a:p>
          <a:p>
            <a:pPr marL="36576" indent="0">
              <a:buNone/>
            </a:pPr>
            <a:r>
              <a:rPr lang="en-US" b="1" dirty="0"/>
              <a:t>Patience works</a:t>
            </a:r>
          </a:p>
          <a:p>
            <a:pPr marL="36576" indent="0">
              <a:buNone/>
            </a:pPr>
            <a:r>
              <a:rPr lang="en-US" b="1" dirty="0"/>
              <a:t>Joy works</a:t>
            </a:r>
          </a:p>
          <a:p>
            <a:pPr marL="36576" indent="0">
              <a:buNone/>
            </a:pPr>
            <a:r>
              <a:rPr lang="en-US" b="1" dirty="0"/>
              <a:t>Kindness works</a:t>
            </a:r>
          </a:p>
          <a:p>
            <a:pPr marL="36576" indent="0">
              <a:buNone/>
            </a:pPr>
            <a:r>
              <a:rPr lang="en-US" b="1" dirty="0"/>
              <a:t>Faith works.</a:t>
            </a:r>
          </a:p>
          <a:p>
            <a:pPr marL="36576" indent="0">
              <a:buNone/>
            </a:pPr>
            <a:r>
              <a:rPr lang="en-US" b="1" dirty="0"/>
              <a:t>Love works.</a:t>
            </a:r>
          </a:p>
        </p:txBody>
      </p:sp>
    </p:spTree>
    <p:extLst>
      <p:ext uri="{BB962C8B-B14F-4D97-AF65-F5344CB8AC3E}">
        <p14:creationId xmlns:p14="http://schemas.microsoft.com/office/powerpoint/2010/main" val="605090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dirty="0"/>
              <a:t>None of Jesus’ parables were about another world, but this world.</a:t>
            </a:r>
          </a:p>
          <a:p>
            <a:pPr marL="3657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680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en-US" b="1" dirty="0"/>
              <a:t>We all agree with this line of teaching ideally…</a:t>
            </a:r>
          </a:p>
          <a:p>
            <a:pPr marL="36576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891167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1572</TotalTime>
  <Words>169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Franklin Gothic Book</vt:lpstr>
      <vt:lpstr>Wingdings 2</vt:lpstr>
      <vt:lpstr>Technic</vt:lpstr>
      <vt:lpstr>KINGDOM IN YOUR MIDST - WHERE IS THE KINGDOM?</vt:lpstr>
      <vt:lpstr>Matthew 4:17</vt:lpstr>
      <vt:lpstr>Matthew 4:23</vt:lpstr>
      <vt:lpstr>COLOSSIANS 1:13-14</vt:lpstr>
      <vt:lpstr>ROMANS 14:17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THE KINGDOM?</dc:title>
  <dc:creator>stevo</dc:creator>
  <cp:lastModifiedBy>Douglas Martin</cp:lastModifiedBy>
  <cp:revision>21</cp:revision>
  <dcterms:created xsi:type="dcterms:W3CDTF">2018-09-11T00:47:39Z</dcterms:created>
  <dcterms:modified xsi:type="dcterms:W3CDTF">2018-09-12T21:06:57Z</dcterms:modified>
</cp:coreProperties>
</file>