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57" r:id="rId3"/>
    <p:sldId id="273" r:id="rId4"/>
    <p:sldId id="274" r:id="rId5"/>
    <p:sldId id="275" r:id="rId6"/>
    <p:sldId id="276" r:id="rId7"/>
    <p:sldId id="277" r:id="rId8"/>
    <p:sldId id="278" r:id="rId9"/>
    <p:sldId id="279" r:id="rId10"/>
    <p:sldId id="280" r:id="rId11"/>
    <p:sldId id="281" r:id="rId12"/>
    <p:sldId id="282" r:id="rId13"/>
    <p:sldId id="283" r:id="rId14"/>
    <p:sldId id="284" r:id="rId15"/>
    <p:sldId id="258" r:id="rId16"/>
    <p:sldId id="285" r:id="rId17"/>
    <p:sldId id="291" r:id="rId18"/>
    <p:sldId id="260" r:id="rId19"/>
    <p:sldId id="292" r:id="rId20"/>
    <p:sldId id="263" r:id="rId21"/>
    <p:sldId id="293" r:id="rId22"/>
    <p:sldId id="286" r:id="rId23"/>
    <p:sldId id="294" r:id="rId24"/>
    <p:sldId id="287" r:id="rId25"/>
    <p:sldId id="295" r:id="rId26"/>
    <p:sldId id="288" r:id="rId27"/>
    <p:sldId id="296" r:id="rId28"/>
    <p:sldId id="289" r:id="rId29"/>
    <p:sldId id="290" r:id="rId30"/>
    <p:sldId id="297" r:id="rId31"/>
    <p:sldId id="298" r:id="rId32"/>
  </p:sldIdLst>
  <p:sldSz cx="12192000" cy="6858000"/>
  <p:notesSz cx="7053263" cy="93567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672" y="53"/>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4B3EF7E4-0FF4-4813-BE0D-3A25BFF38757}"/>
    <pc:docChg chg="modSld">
      <pc:chgData name="Douglas Martin" userId="2f233c73-e982-4686-a2f7-7fcacf256faf" providerId="ADAL" clId="{4B3EF7E4-0FF4-4813-BE0D-3A25BFF38757}" dt="2021-11-27T13:39:59.971" v="178" actId="1076"/>
      <pc:docMkLst>
        <pc:docMk/>
      </pc:docMkLst>
      <pc:sldChg chg="modSp">
        <pc:chgData name="Douglas Martin" userId="2f233c73-e982-4686-a2f7-7fcacf256faf" providerId="ADAL" clId="{4B3EF7E4-0FF4-4813-BE0D-3A25BFF38757}" dt="2021-11-27T13:32:39.371" v="83" actId="1076"/>
        <pc:sldMkLst>
          <pc:docMk/>
          <pc:sldMk cId="0" sldId="258"/>
        </pc:sldMkLst>
        <pc:spChg chg="mod">
          <ac:chgData name="Douglas Martin" userId="2f233c73-e982-4686-a2f7-7fcacf256faf" providerId="ADAL" clId="{4B3EF7E4-0FF4-4813-BE0D-3A25BFF38757}" dt="2021-11-27T13:32:39.371" v="83" actId="1076"/>
          <ac:spMkLst>
            <pc:docMk/>
            <pc:sldMk cId="0" sldId="258"/>
            <ac:spMk id="4" creationId="{9DF99483-31CA-403A-B074-ACAF352DC934}"/>
          </ac:spMkLst>
        </pc:spChg>
        <pc:spChg chg="mod">
          <ac:chgData name="Douglas Martin" userId="2f233c73-e982-4686-a2f7-7fcacf256faf" providerId="ADAL" clId="{4B3EF7E4-0FF4-4813-BE0D-3A25BFF38757}" dt="2021-11-27T13:32:39.371" v="83" actId="1076"/>
          <ac:spMkLst>
            <pc:docMk/>
            <pc:sldMk cId="0" sldId="258"/>
            <ac:spMk id="6" creationId="{0D1F2775-9BBE-4A6A-A027-AFC91D91757B}"/>
          </ac:spMkLst>
        </pc:spChg>
        <pc:spChg chg="mod">
          <ac:chgData name="Douglas Martin" userId="2f233c73-e982-4686-a2f7-7fcacf256faf" providerId="ADAL" clId="{4B3EF7E4-0FF4-4813-BE0D-3A25BFF38757}" dt="2021-11-27T13:32:39.371" v="83" actId="1076"/>
          <ac:spMkLst>
            <pc:docMk/>
            <pc:sldMk cId="0" sldId="258"/>
            <ac:spMk id="8" creationId="{00F5828F-556A-4B64-9E0F-ACDBFA12C95A}"/>
          </ac:spMkLst>
        </pc:spChg>
        <pc:spChg chg="mod">
          <ac:chgData name="Douglas Martin" userId="2f233c73-e982-4686-a2f7-7fcacf256faf" providerId="ADAL" clId="{4B3EF7E4-0FF4-4813-BE0D-3A25BFF38757}" dt="2021-11-27T13:32:39.371" v="83" actId="1076"/>
          <ac:spMkLst>
            <pc:docMk/>
            <pc:sldMk cId="0" sldId="258"/>
            <ac:spMk id="9" creationId="{E1B461E5-B7B8-4C93-9B6D-31A8B2E66241}"/>
          </ac:spMkLst>
        </pc:spChg>
        <pc:spChg chg="mod">
          <ac:chgData name="Douglas Martin" userId="2f233c73-e982-4686-a2f7-7fcacf256faf" providerId="ADAL" clId="{4B3EF7E4-0FF4-4813-BE0D-3A25BFF38757}" dt="2021-11-27T13:32:39.371" v="83" actId="1076"/>
          <ac:spMkLst>
            <pc:docMk/>
            <pc:sldMk cId="0" sldId="258"/>
            <ac:spMk id="16389" creationId="{20A1ECAC-B021-4893-A786-947A48282AF7}"/>
          </ac:spMkLst>
        </pc:spChg>
        <pc:picChg chg="mod">
          <ac:chgData name="Douglas Martin" userId="2f233c73-e982-4686-a2f7-7fcacf256faf" providerId="ADAL" clId="{4B3EF7E4-0FF4-4813-BE0D-3A25BFF38757}" dt="2021-11-27T13:32:39.371" v="83" actId="1076"/>
          <ac:picMkLst>
            <pc:docMk/>
            <pc:sldMk cId="0" sldId="258"/>
            <ac:picMk id="16387" creationId="{B734F778-E094-4754-8455-2BBC14131106}"/>
          </ac:picMkLst>
        </pc:picChg>
      </pc:sldChg>
      <pc:sldChg chg="modSp mod">
        <pc:chgData name="Douglas Martin" userId="2f233c73-e982-4686-a2f7-7fcacf256faf" providerId="ADAL" clId="{4B3EF7E4-0FF4-4813-BE0D-3A25BFF38757}" dt="2021-11-27T13:34:03.192" v="97" actId="1076"/>
        <pc:sldMkLst>
          <pc:docMk/>
          <pc:sldMk cId="0" sldId="260"/>
        </pc:sldMkLst>
        <pc:spChg chg="mod">
          <ac:chgData name="Douglas Martin" userId="2f233c73-e982-4686-a2f7-7fcacf256faf" providerId="ADAL" clId="{4B3EF7E4-0FF4-4813-BE0D-3A25BFF38757}" dt="2021-11-27T13:33:50.176" v="95" actId="1035"/>
          <ac:spMkLst>
            <pc:docMk/>
            <pc:sldMk cId="0" sldId="260"/>
            <ac:spMk id="4" creationId="{80DC5BE1-A97A-4A9A-8077-00829E74F3FB}"/>
          </ac:spMkLst>
        </pc:spChg>
        <pc:spChg chg="mod">
          <ac:chgData name="Douglas Martin" userId="2f233c73-e982-4686-a2f7-7fcacf256faf" providerId="ADAL" clId="{4B3EF7E4-0FF4-4813-BE0D-3A25BFF38757}" dt="2021-11-27T13:33:50.176" v="95" actId="1035"/>
          <ac:spMkLst>
            <pc:docMk/>
            <pc:sldMk cId="0" sldId="260"/>
            <ac:spMk id="6" creationId="{4282365E-511A-4258-A4D8-ADD984357F72}"/>
          </ac:spMkLst>
        </pc:spChg>
        <pc:spChg chg="mod">
          <ac:chgData name="Douglas Martin" userId="2f233c73-e982-4686-a2f7-7fcacf256faf" providerId="ADAL" clId="{4B3EF7E4-0FF4-4813-BE0D-3A25BFF38757}" dt="2021-11-27T13:33:50.176" v="95" actId="1035"/>
          <ac:spMkLst>
            <pc:docMk/>
            <pc:sldMk cId="0" sldId="260"/>
            <ac:spMk id="8" creationId="{C36F07EB-7244-4F20-9994-A4BB694E8DDE}"/>
          </ac:spMkLst>
        </pc:spChg>
        <pc:spChg chg="mod">
          <ac:chgData name="Douglas Martin" userId="2f233c73-e982-4686-a2f7-7fcacf256faf" providerId="ADAL" clId="{4B3EF7E4-0FF4-4813-BE0D-3A25BFF38757}" dt="2021-11-27T13:33:50.176" v="95" actId="1035"/>
          <ac:spMkLst>
            <pc:docMk/>
            <pc:sldMk cId="0" sldId="260"/>
            <ac:spMk id="9" creationId="{5DB6EDEF-CD99-41AA-821E-6D3124525A4A}"/>
          </ac:spMkLst>
        </pc:spChg>
        <pc:spChg chg="mod">
          <ac:chgData name="Douglas Martin" userId="2f233c73-e982-4686-a2f7-7fcacf256faf" providerId="ADAL" clId="{4B3EF7E4-0FF4-4813-BE0D-3A25BFF38757}" dt="2021-11-27T13:34:03.192" v="97" actId="1076"/>
          <ac:spMkLst>
            <pc:docMk/>
            <pc:sldMk cId="0" sldId="260"/>
            <ac:spMk id="10" creationId="{D170A834-F0AC-4A4C-85CD-4EB4A96D03BF}"/>
          </ac:spMkLst>
        </pc:spChg>
        <pc:spChg chg="mod">
          <ac:chgData name="Douglas Martin" userId="2f233c73-e982-4686-a2f7-7fcacf256faf" providerId="ADAL" clId="{4B3EF7E4-0FF4-4813-BE0D-3A25BFF38757}" dt="2021-11-27T13:33:50.176" v="95" actId="1035"/>
          <ac:spMkLst>
            <pc:docMk/>
            <pc:sldMk cId="0" sldId="260"/>
            <ac:spMk id="19461" creationId="{521EE1E7-0AC0-488C-B456-6EADEF2C09D6}"/>
          </ac:spMkLst>
        </pc:spChg>
        <pc:picChg chg="mod">
          <ac:chgData name="Douglas Martin" userId="2f233c73-e982-4686-a2f7-7fcacf256faf" providerId="ADAL" clId="{4B3EF7E4-0FF4-4813-BE0D-3A25BFF38757}" dt="2021-11-27T13:33:50.176" v="95" actId="1035"/>
          <ac:picMkLst>
            <pc:docMk/>
            <pc:sldMk cId="0" sldId="260"/>
            <ac:picMk id="19459" creationId="{9FB24DF3-DBA5-4451-9D64-FC1ECF3EFEF3}"/>
          </ac:picMkLst>
        </pc:picChg>
      </pc:sldChg>
      <pc:sldChg chg="modSp mod">
        <pc:chgData name="Douglas Martin" userId="2f233c73-e982-4686-a2f7-7fcacf256faf" providerId="ADAL" clId="{4B3EF7E4-0FF4-4813-BE0D-3A25BFF38757}" dt="2021-11-27T13:34:50.617" v="109" actId="1076"/>
        <pc:sldMkLst>
          <pc:docMk/>
          <pc:sldMk cId="0" sldId="263"/>
        </pc:sldMkLst>
        <pc:spChg chg="mod">
          <ac:chgData name="Douglas Martin" userId="2f233c73-e982-4686-a2f7-7fcacf256faf" providerId="ADAL" clId="{4B3EF7E4-0FF4-4813-BE0D-3A25BFF38757}" dt="2021-11-27T13:34:46.743" v="108" actId="1036"/>
          <ac:spMkLst>
            <pc:docMk/>
            <pc:sldMk cId="0" sldId="263"/>
            <ac:spMk id="4" creationId="{BBFE17B4-7874-4663-B31F-3ADF358E5D89}"/>
          </ac:spMkLst>
        </pc:spChg>
        <pc:spChg chg="mod">
          <ac:chgData name="Douglas Martin" userId="2f233c73-e982-4686-a2f7-7fcacf256faf" providerId="ADAL" clId="{4B3EF7E4-0FF4-4813-BE0D-3A25BFF38757}" dt="2021-11-27T13:34:46.743" v="108" actId="1036"/>
          <ac:spMkLst>
            <pc:docMk/>
            <pc:sldMk cId="0" sldId="263"/>
            <ac:spMk id="6" creationId="{E27C5F8C-E4ED-4C5D-A8EA-2194E5D11FEE}"/>
          </ac:spMkLst>
        </pc:spChg>
        <pc:spChg chg="mod">
          <ac:chgData name="Douglas Martin" userId="2f233c73-e982-4686-a2f7-7fcacf256faf" providerId="ADAL" clId="{4B3EF7E4-0FF4-4813-BE0D-3A25BFF38757}" dt="2021-11-27T13:34:46.743" v="108" actId="1036"/>
          <ac:spMkLst>
            <pc:docMk/>
            <pc:sldMk cId="0" sldId="263"/>
            <ac:spMk id="8" creationId="{C31ECD96-580E-402C-9CC2-9D43AE1A1DBF}"/>
          </ac:spMkLst>
        </pc:spChg>
        <pc:spChg chg="mod">
          <ac:chgData name="Douglas Martin" userId="2f233c73-e982-4686-a2f7-7fcacf256faf" providerId="ADAL" clId="{4B3EF7E4-0FF4-4813-BE0D-3A25BFF38757}" dt="2021-11-27T13:34:46.743" v="108" actId="1036"/>
          <ac:spMkLst>
            <pc:docMk/>
            <pc:sldMk cId="0" sldId="263"/>
            <ac:spMk id="9" creationId="{3AD104D9-9F09-483E-9EA9-A8FBF02C20FA}"/>
          </ac:spMkLst>
        </pc:spChg>
        <pc:spChg chg="mod">
          <ac:chgData name="Douglas Martin" userId="2f233c73-e982-4686-a2f7-7fcacf256faf" providerId="ADAL" clId="{4B3EF7E4-0FF4-4813-BE0D-3A25BFF38757}" dt="2021-11-27T13:34:50.617" v="109" actId="1076"/>
          <ac:spMkLst>
            <pc:docMk/>
            <pc:sldMk cId="0" sldId="263"/>
            <ac:spMk id="10" creationId="{50F3295D-47DD-4ADF-96D2-98A5604A2700}"/>
          </ac:spMkLst>
        </pc:spChg>
        <pc:spChg chg="mod">
          <ac:chgData name="Douglas Martin" userId="2f233c73-e982-4686-a2f7-7fcacf256faf" providerId="ADAL" clId="{4B3EF7E4-0FF4-4813-BE0D-3A25BFF38757}" dt="2021-11-27T13:34:46.743" v="108" actId="1036"/>
          <ac:spMkLst>
            <pc:docMk/>
            <pc:sldMk cId="0" sldId="263"/>
            <ac:spMk id="21509" creationId="{B8CE846F-83BB-460F-8BD3-9304B22C097D}"/>
          </ac:spMkLst>
        </pc:spChg>
        <pc:picChg chg="mod">
          <ac:chgData name="Douglas Martin" userId="2f233c73-e982-4686-a2f7-7fcacf256faf" providerId="ADAL" clId="{4B3EF7E4-0FF4-4813-BE0D-3A25BFF38757}" dt="2021-11-27T13:34:46.743" v="108" actId="1036"/>
          <ac:picMkLst>
            <pc:docMk/>
            <pc:sldMk cId="0" sldId="263"/>
            <ac:picMk id="21507" creationId="{3F3DD005-FAF4-4D41-8D90-6E328FA16807}"/>
          </ac:picMkLst>
        </pc:picChg>
      </pc:sldChg>
      <pc:sldChg chg="modSp mod">
        <pc:chgData name="Douglas Martin" userId="2f233c73-e982-4686-a2f7-7fcacf256faf" providerId="ADAL" clId="{4B3EF7E4-0FF4-4813-BE0D-3A25BFF38757}" dt="2021-11-27T13:27:02.673" v="10" actId="1076"/>
        <pc:sldMkLst>
          <pc:docMk/>
          <pc:sldMk cId="0" sldId="274"/>
        </pc:sldMkLst>
        <pc:spChg chg="mod">
          <ac:chgData name="Douglas Martin" userId="2f233c73-e982-4686-a2f7-7fcacf256faf" providerId="ADAL" clId="{4B3EF7E4-0FF4-4813-BE0D-3A25BFF38757}" dt="2021-11-27T13:26:25.238" v="1" actId="1036"/>
          <ac:spMkLst>
            <pc:docMk/>
            <pc:sldMk cId="0" sldId="274"/>
            <ac:spMk id="4" creationId="{7F356414-3944-45BE-8579-C60FB06DD948}"/>
          </ac:spMkLst>
        </pc:spChg>
        <pc:spChg chg="mod">
          <ac:chgData name="Douglas Martin" userId="2f233c73-e982-4686-a2f7-7fcacf256faf" providerId="ADAL" clId="{4B3EF7E4-0FF4-4813-BE0D-3A25BFF38757}" dt="2021-11-27T13:26:25.238" v="1" actId="1036"/>
          <ac:spMkLst>
            <pc:docMk/>
            <pc:sldMk cId="0" sldId="274"/>
            <ac:spMk id="6" creationId="{12CDEB3A-F69E-460E-BF9E-702E619CF6E6}"/>
          </ac:spMkLst>
        </pc:spChg>
        <pc:spChg chg="mod">
          <ac:chgData name="Douglas Martin" userId="2f233c73-e982-4686-a2f7-7fcacf256faf" providerId="ADAL" clId="{4B3EF7E4-0FF4-4813-BE0D-3A25BFF38757}" dt="2021-11-27T13:26:25.238" v="1" actId="1036"/>
          <ac:spMkLst>
            <pc:docMk/>
            <pc:sldMk cId="0" sldId="274"/>
            <ac:spMk id="8" creationId="{881E61F7-55E4-406A-A356-7C5F7AE6C3BD}"/>
          </ac:spMkLst>
        </pc:spChg>
        <pc:spChg chg="mod">
          <ac:chgData name="Douglas Martin" userId="2f233c73-e982-4686-a2f7-7fcacf256faf" providerId="ADAL" clId="{4B3EF7E4-0FF4-4813-BE0D-3A25BFF38757}" dt="2021-11-27T13:26:25.238" v="1" actId="1036"/>
          <ac:spMkLst>
            <pc:docMk/>
            <pc:sldMk cId="0" sldId="274"/>
            <ac:spMk id="9" creationId="{6748F098-F8D0-46E2-839D-B1B8C61FC0C5}"/>
          </ac:spMkLst>
        </pc:spChg>
        <pc:spChg chg="mod">
          <ac:chgData name="Douglas Martin" userId="2f233c73-e982-4686-a2f7-7fcacf256faf" providerId="ADAL" clId="{4B3EF7E4-0FF4-4813-BE0D-3A25BFF38757}" dt="2021-11-27T13:27:02.673" v="10" actId="1076"/>
          <ac:spMkLst>
            <pc:docMk/>
            <pc:sldMk cId="0" sldId="274"/>
            <ac:spMk id="10" creationId="{4BD8EEF1-AEE9-427A-B377-BDF396F907A8}"/>
          </ac:spMkLst>
        </pc:spChg>
        <pc:spChg chg="mod">
          <ac:chgData name="Douglas Martin" userId="2f233c73-e982-4686-a2f7-7fcacf256faf" providerId="ADAL" clId="{4B3EF7E4-0FF4-4813-BE0D-3A25BFF38757}" dt="2021-11-27T13:26:25.238" v="1" actId="1036"/>
          <ac:spMkLst>
            <pc:docMk/>
            <pc:sldMk cId="0" sldId="274"/>
            <ac:spMk id="5125" creationId="{3D0B1D1E-6D16-4D95-8400-AD43EC84004F}"/>
          </ac:spMkLst>
        </pc:spChg>
        <pc:picChg chg="mod">
          <ac:chgData name="Douglas Martin" userId="2f233c73-e982-4686-a2f7-7fcacf256faf" providerId="ADAL" clId="{4B3EF7E4-0FF4-4813-BE0D-3A25BFF38757}" dt="2021-11-27T13:26:25.238" v="1" actId="1036"/>
          <ac:picMkLst>
            <pc:docMk/>
            <pc:sldMk cId="0" sldId="274"/>
            <ac:picMk id="5123" creationId="{3B19726C-FB37-4FB4-8F1C-A2A282CC5B72}"/>
          </ac:picMkLst>
        </pc:picChg>
      </pc:sldChg>
      <pc:sldChg chg="modSp mod">
        <pc:chgData name="Douglas Martin" userId="2f233c73-e982-4686-a2f7-7fcacf256faf" providerId="ADAL" clId="{4B3EF7E4-0FF4-4813-BE0D-3A25BFF38757}" dt="2021-11-27T13:27:29.186" v="16" actId="403"/>
        <pc:sldMkLst>
          <pc:docMk/>
          <pc:sldMk cId="0" sldId="275"/>
        </pc:sldMkLst>
        <pc:spChg chg="mod">
          <ac:chgData name="Douglas Martin" userId="2f233c73-e982-4686-a2f7-7fcacf256faf" providerId="ADAL" clId="{4B3EF7E4-0FF4-4813-BE0D-3A25BFF38757}" dt="2021-11-27T13:27:17.166" v="11" actId="1076"/>
          <ac:spMkLst>
            <pc:docMk/>
            <pc:sldMk cId="0" sldId="275"/>
            <ac:spMk id="4" creationId="{C6354076-9165-4892-BE5F-0CA53DB83F0C}"/>
          </ac:spMkLst>
        </pc:spChg>
        <pc:spChg chg="mod">
          <ac:chgData name="Douglas Martin" userId="2f233c73-e982-4686-a2f7-7fcacf256faf" providerId="ADAL" clId="{4B3EF7E4-0FF4-4813-BE0D-3A25BFF38757}" dt="2021-11-27T13:27:17.166" v="11" actId="1076"/>
          <ac:spMkLst>
            <pc:docMk/>
            <pc:sldMk cId="0" sldId="275"/>
            <ac:spMk id="6" creationId="{6FE470D3-BF3B-4A82-8284-A32258863DBA}"/>
          </ac:spMkLst>
        </pc:spChg>
        <pc:spChg chg="mod">
          <ac:chgData name="Douglas Martin" userId="2f233c73-e982-4686-a2f7-7fcacf256faf" providerId="ADAL" clId="{4B3EF7E4-0FF4-4813-BE0D-3A25BFF38757}" dt="2021-11-27T13:27:17.166" v="11" actId="1076"/>
          <ac:spMkLst>
            <pc:docMk/>
            <pc:sldMk cId="0" sldId="275"/>
            <ac:spMk id="8" creationId="{5430A665-D1A8-47C1-8478-A2FBB8DBB07C}"/>
          </ac:spMkLst>
        </pc:spChg>
        <pc:spChg chg="mod">
          <ac:chgData name="Douglas Martin" userId="2f233c73-e982-4686-a2f7-7fcacf256faf" providerId="ADAL" clId="{4B3EF7E4-0FF4-4813-BE0D-3A25BFF38757}" dt="2021-11-27T13:27:17.166" v="11" actId="1076"/>
          <ac:spMkLst>
            <pc:docMk/>
            <pc:sldMk cId="0" sldId="275"/>
            <ac:spMk id="9" creationId="{6F03EA75-C5F8-4826-8535-9B3DA8391BCF}"/>
          </ac:spMkLst>
        </pc:spChg>
        <pc:spChg chg="mod">
          <ac:chgData name="Douglas Martin" userId="2f233c73-e982-4686-a2f7-7fcacf256faf" providerId="ADAL" clId="{4B3EF7E4-0FF4-4813-BE0D-3A25BFF38757}" dt="2021-11-27T13:27:29.186" v="16" actId="403"/>
          <ac:spMkLst>
            <pc:docMk/>
            <pc:sldMk cId="0" sldId="275"/>
            <ac:spMk id="10" creationId="{09D3C00A-49D7-418E-ACED-2F77F5B9B538}"/>
          </ac:spMkLst>
        </pc:spChg>
        <pc:spChg chg="mod">
          <ac:chgData name="Douglas Martin" userId="2f233c73-e982-4686-a2f7-7fcacf256faf" providerId="ADAL" clId="{4B3EF7E4-0FF4-4813-BE0D-3A25BFF38757}" dt="2021-11-27T13:27:17.166" v="11" actId="1076"/>
          <ac:spMkLst>
            <pc:docMk/>
            <pc:sldMk cId="0" sldId="275"/>
            <ac:spMk id="6149" creationId="{65D98D4A-FC53-498E-B23B-EFC0657EA1E6}"/>
          </ac:spMkLst>
        </pc:spChg>
        <pc:picChg chg="mod">
          <ac:chgData name="Douglas Martin" userId="2f233c73-e982-4686-a2f7-7fcacf256faf" providerId="ADAL" clId="{4B3EF7E4-0FF4-4813-BE0D-3A25BFF38757}" dt="2021-11-27T13:27:17.166" v="11" actId="1076"/>
          <ac:picMkLst>
            <pc:docMk/>
            <pc:sldMk cId="0" sldId="275"/>
            <ac:picMk id="6147" creationId="{62C26711-704C-4EDC-BFEA-AF7893BA3096}"/>
          </ac:picMkLst>
        </pc:picChg>
      </pc:sldChg>
      <pc:sldChg chg="modSp mod">
        <pc:chgData name="Douglas Martin" userId="2f233c73-e982-4686-a2f7-7fcacf256faf" providerId="ADAL" clId="{4B3EF7E4-0FF4-4813-BE0D-3A25BFF38757}" dt="2021-11-27T13:28:06.719" v="25" actId="1076"/>
        <pc:sldMkLst>
          <pc:docMk/>
          <pc:sldMk cId="0" sldId="276"/>
        </pc:sldMkLst>
        <pc:spChg chg="mod">
          <ac:chgData name="Douglas Martin" userId="2f233c73-e982-4686-a2f7-7fcacf256faf" providerId="ADAL" clId="{4B3EF7E4-0FF4-4813-BE0D-3A25BFF38757}" dt="2021-11-27T13:27:52.348" v="20" actId="1037"/>
          <ac:spMkLst>
            <pc:docMk/>
            <pc:sldMk cId="0" sldId="276"/>
            <ac:spMk id="4" creationId="{5ED40FFA-5FE3-428F-ACFF-FCF665176A44}"/>
          </ac:spMkLst>
        </pc:spChg>
        <pc:spChg chg="mod">
          <ac:chgData name="Douglas Martin" userId="2f233c73-e982-4686-a2f7-7fcacf256faf" providerId="ADAL" clId="{4B3EF7E4-0FF4-4813-BE0D-3A25BFF38757}" dt="2021-11-27T13:27:52.348" v="20" actId="1037"/>
          <ac:spMkLst>
            <pc:docMk/>
            <pc:sldMk cId="0" sldId="276"/>
            <ac:spMk id="6" creationId="{22B023DD-45BF-4E7D-A9EC-154BBFAFAFEC}"/>
          </ac:spMkLst>
        </pc:spChg>
        <pc:spChg chg="mod">
          <ac:chgData name="Douglas Martin" userId="2f233c73-e982-4686-a2f7-7fcacf256faf" providerId="ADAL" clId="{4B3EF7E4-0FF4-4813-BE0D-3A25BFF38757}" dt="2021-11-27T13:27:52.348" v="20" actId="1037"/>
          <ac:spMkLst>
            <pc:docMk/>
            <pc:sldMk cId="0" sldId="276"/>
            <ac:spMk id="8" creationId="{249D33DE-9664-444F-A9FF-D69BC6C6E144}"/>
          </ac:spMkLst>
        </pc:spChg>
        <pc:spChg chg="mod">
          <ac:chgData name="Douglas Martin" userId="2f233c73-e982-4686-a2f7-7fcacf256faf" providerId="ADAL" clId="{4B3EF7E4-0FF4-4813-BE0D-3A25BFF38757}" dt="2021-11-27T13:27:52.348" v="20" actId="1037"/>
          <ac:spMkLst>
            <pc:docMk/>
            <pc:sldMk cId="0" sldId="276"/>
            <ac:spMk id="9" creationId="{FAF499D9-A0B2-4B88-A961-A57632E5D3CA}"/>
          </ac:spMkLst>
        </pc:spChg>
        <pc:spChg chg="mod">
          <ac:chgData name="Douglas Martin" userId="2f233c73-e982-4686-a2f7-7fcacf256faf" providerId="ADAL" clId="{4B3EF7E4-0FF4-4813-BE0D-3A25BFF38757}" dt="2021-11-27T13:28:06.719" v="25" actId="1076"/>
          <ac:spMkLst>
            <pc:docMk/>
            <pc:sldMk cId="0" sldId="276"/>
            <ac:spMk id="10" creationId="{9D26815F-7F30-408C-9CA4-25825773C403}"/>
          </ac:spMkLst>
        </pc:spChg>
        <pc:spChg chg="mod">
          <ac:chgData name="Douglas Martin" userId="2f233c73-e982-4686-a2f7-7fcacf256faf" providerId="ADAL" clId="{4B3EF7E4-0FF4-4813-BE0D-3A25BFF38757}" dt="2021-11-27T13:27:52.348" v="20" actId="1037"/>
          <ac:spMkLst>
            <pc:docMk/>
            <pc:sldMk cId="0" sldId="276"/>
            <ac:spMk id="7173" creationId="{E3B757C4-B239-49F6-9FE7-D6C19518B6BF}"/>
          </ac:spMkLst>
        </pc:spChg>
        <pc:picChg chg="mod">
          <ac:chgData name="Douglas Martin" userId="2f233c73-e982-4686-a2f7-7fcacf256faf" providerId="ADAL" clId="{4B3EF7E4-0FF4-4813-BE0D-3A25BFF38757}" dt="2021-11-27T13:27:52.348" v="20" actId="1037"/>
          <ac:picMkLst>
            <pc:docMk/>
            <pc:sldMk cId="0" sldId="276"/>
            <ac:picMk id="7171" creationId="{8E11A367-EB4C-48C3-BF6B-606BE9229629}"/>
          </ac:picMkLst>
        </pc:picChg>
      </pc:sldChg>
      <pc:sldChg chg="modSp mod">
        <pc:chgData name="Douglas Martin" userId="2f233c73-e982-4686-a2f7-7fcacf256faf" providerId="ADAL" clId="{4B3EF7E4-0FF4-4813-BE0D-3A25BFF38757}" dt="2021-11-27T13:28:35.868" v="31" actId="403"/>
        <pc:sldMkLst>
          <pc:docMk/>
          <pc:sldMk cId="0" sldId="277"/>
        </pc:sldMkLst>
        <pc:spChg chg="mod">
          <ac:chgData name="Douglas Martin" userId="2f233c73-e982-4686-a2f7-7fcacf256faf" providerId="ADAL" clId="{4B3EF7E4-0FF4-4813-BE0D-3A25BFF38757}" dt="2021-11-27T13:28:20.128" v="27" actId="1037"/>
          <ac:spMkLst>
            <pc:docMk/>
            <pc:sldMk cId="0" sldId="277"/>
            <ac:spMk id="4" creationId="{1E0B3ECD-39B4-40AD-8EBD-4CB97F4EA95D}"/>
          </ac:spMkLst>
        </pc:spChg>
        <pc:spChg chg="mod">
          <ac:chgData name="Douglas Martin" userId="2f233c73-e982-4686-a2f7-7fcacf256faf" providerId="ADAL" clId="{4B3EF7E4-0FF4-4813-BE0D-3A25BFF38757}" dt="2021-11-27T13:28:20.128" v="27" actId="1037"/>
          <ac:spMkLst>
            <pc:docMk/>
            <pc:sldMk cId="0" sldId="277"/>
            <ac:spMk id="6" creationId="{D81D5587-CD2A-4C74-9F4B-CDD5842CD018}"/>
          </ac:spMkLst>
        </pc:spChg>
        <pc:spChg chg="mod">
          <ac:chgData name="Douglas Martin" userId="2f233c73-e982-4686-a2f7-7fcacf256faf" providerId="ADAL" clId="{4B3EF7E4-0FF4-4813-BE0D-3A25BFF38757}" dt="2021-11-27T13:28:20.128" v="27" actId="1037"/>
          <ac:spMkLst>
            <pc:docMk/>
            <pc:sldMk cId="0" sldId="277"/>
            <ac:spMk id="8" creationId="{07D72A22-8338-46FC-90B2-FCC272399C4C}"/>
          </ac:spMkLst>
        </pc:spChg>
        <pc:spChg chg="mod">
          <ac:chgData name="Douglas Martin" userId="2f233c73-e982-4686-a2f7-7fcacf256faf" providerId="ADAL" clId="{4B3EF7E4-0FF4-4813-BE0D-3A25BFF38757}" dt="2021-11-27T13:28:20.128" v="27" actId="1037"/>
          <ac:spMkLst>
            <pc:docMk/>
            <pc:sldMk cId="0" sldId="277"/>
            <ac:spMk id="9" creationId="{1A2B7BEC-B49C-4B4C-88B6-D2E18BF9AA0F}"/>
          </ac:spMkLst>
        </pc:spChg>
        <pc:spChg chg="mod">
          <ac:chgData name="Douglas Martin" userId="2f233c73-e982-4686-a2f7-7fcacf256faf" providerId="ADAL" clId="{4B3EF7E4-0FF4-4813-BE0D-3A25BFF38757}" dt="2021-11-27T13:28:35.868" v="31" actId="403"/>
          <ac:spMkLst>
            <pc:docMk/>
            <pc:sldMk cId="0" sldId="277"/>
            <ac:spMk id="10" creationId="{A46DF041-BCE7-4814-8E98-5EF06214B8E3}"/>
          </ac:spMkLst>
        </pc:spChg>
        <pc:spChg chg="mod">
          <ac:chgData name="Douglas Martin" userId="2f233c73-e982-4686-a2f7-7fcacf256faf" providerId="ADAL" clId="{4B3EF7E4-0FF4-4813-BE0D-3A25BFF38757}" dt="2021-11-27T13:28:20.128" v="27" actId="1037"/>
          <ac:spMkLst>
            <pc:docMk/>
            <pc:sldMk cId="0" sldId="277"/>
            <ac:spMk id="8197" creationId="{80BD41FF-DBFF-42C3-B95F-BE97A75FD94C}"/>
          </ac:spMkLst>
        </pc:spChg>
        <pc:picChg chg="mod">
          <ac:chgData name="Douglas Martin" userId="2f233c73-e982-4686-a2f7-7fcacf256faf" providerId="ADAL" clId="{4B3EF7E4-0FF4-4813-BE0D-3A25BFF38757}" dt="2021-11-27T13:28:20.128" v="27" actId="1037"/>
          <ac:picMkLst>
            <pc:docMk/>
            <pc:sldMk cId="0" sldId="277"/>
            <ac:picMk id="8195" creationId="{20E640F8-7B9B-4B7B-A7E5-02F38D5E017C}"/>
          </ac:picMkLst>
        </pc:picChg>
      </pc:sldChg>
      <pc:sldChg chg="modSp mod">
        <pc:chgData name="Douglas Martin" userId="2f233c73-e982-4686-a2f7-7fcacf256faf" providerId="ADAL" clId="{4B3EF7E4-0FF4-4813-BE0D-3A25BFF38757}" dt="2021-11-27T13:29:13.445" v="38" actId="1076"/>
        <pc:sldMkLst>
          <pc:docMk/>
          <pc:sldMk cId="0" sldId="278"/>
        </pc:sldMkLst>
        <pc:spChg chg="mod">
          <ac:chgData name="Douglas Martin" userId="2f233c73-e982-4686-a2f7-7fcacf256faf" providerId="ADAL" clId="{4B3EF7E4-0FF4-4813-BE0D-3A25BFF38757}" dt="2021-11-27T13:28:50.085" v="32" actId="1076"/>
          <ac:spMkLst>
            <pc:docMk/>
            <pc:sldMk cId="0" sldId="278"/>
            <ac:spMk id="4" creationId="{EE5A1D56-807E-4C1B-A93E-50BD6C132307}"/>
          </ac:spMkLst>
        </pc:spChg>
        <pc:spChg chg="mod">
          <ac:chgData name="Douglas Martin" userId="2f233c73-e982-4686-a2f7-7fcacf256faf" providerId="ADAL" clId="{4B3EF7E4-0FF4-4813-BE0D-3A25BFF38757}" dt="2021-11-27T13:28:50.085" v="32" actId="1076"/>
          <ac:spMkLst>
            <pc:docMk/>
            <pc:sldMk cId="0" sldId="278"/>
            <ac:spMk id="6" creationId="{85805EB3-1839-496F-A6FE-73550121B3C0}"/>
          </ac:spMkLst>
        </pc:spChg>
        <pc:spChg chg="mod">
          <ac:chgData name="Douglas Martin" userId="2f233c73-e982-4686-a2f7-7fcacf256faf" providerId="ADAL" clId="{4B3EF7E4-0FF4-4813-BE0D-3A25BFF38757}" dt="2021-11-27T13:28:50.085" v="32" actId="1076"/>
          <ac:spMkLst>
            <pc:docMk/>
            <pc:sldMk cId="0" sldId="278"/>
            <ac:spMk id="8" creationId="{F51397CD-69BC-4ADB-8570-7726549584A4}"/>
          </ac:spMkLst>
        </pc:spChg>
        <pc:spChg chg="mod">
          <ac:chgData name="Douglas Martin" userId="2f233c73-e982-4686-a2f7-7fcacf256faf" providerId="ADAL" clId="{4B3EF7E4-0FF4-4813-BE0D-3A25BFF38757}" dt="2021-11-27T13:28:50.085" v="32" actId="1076"/>
          <ac:spMkLst>
            <pc:docMk/>
            <pc:sldMk cId="0" sldId="278"/>
            <ac:spMk id="9" creationId="{BA226C93-8B17-4423-AA60-2B7100A2FC8B}"/>
          </ac:spMkLst>
        </pc:spChg>
        <pc:spChg chg="mod">
          <ac:chgData name="Douglas Martin" userId="2f233c73-e982-4686-a2f7-7fcacf256faf" providerId="ADAL" clId="{4B3EF7E4-0FF4-4813-BE0D-3A25BFF38757}" dt="2021-11-27T13:29:13.445" v="38" actId="1076"/>
          <ac:spMkLst>
            <pc:docMk/>
            <pc:sldMk cId="0" sldId="278"/>
            <ac:spMk id="10" creationId="{6BC82959-8554-471E-A91A-B91FAE5B228B}"/>
          </ac:spMkLst>
        </pc:spChg>
        <pc:spChg chg="mod">
          <ac:chgData name="Douglas Martin" userId="2f233c73-e982-4686-a2f7-7fcacf256faf" providerId="ADAL" clId="{4B3EF7E4-0FF4-4813-BE0D-3A25BFF38757}" dt="2021-11-27T13:28:50.085" v="32" actId="1076"/>
          <ac:spMkLst>
            <pc:docMk/>
            <pc:sldMk cId="0" sldId="278"/>
            <ac:spMk id="9221" creationId="{15F6D242-0081-46FC-8EB0-062074BB1649}"/>
          </ac:spMkLst>
        </pc:spChg>
        <pc:picChg chg="mod">
          <ac:chgData name="Douglas Martin" userId="2f233c73-e982-4686-a2f7-7fcacf256faf" providerId="ADAL" clId="{4B3EF7E4-0FF4-4813-BE0D-3A25BFF38757}" dt="2021-11-27T13:28:50.085" v="32" actId="1076"/>
          <ac:picMkLst>
            <pc:docMk/>
            <pc:sldMk cId="0" sldId="278"/>
            <ac:picMk id="9219" creationId="{7A7DF839-C7C8-46C6-9EC9-1B83A5556913}"/>
          </ac:picMkLst>
        </pc:picChg>
      </pc:sldChg>
      <pc:sldChg chg="modSp mod">
        <pc:chgData name="Douglas Martin" userId="2f233c73-e982-4686-a2f7-7fcacf256faf" providerId="ADAL" clId="{4B3EF7E4-0FF4-4813-BE0D-3A25BFF38757}" dt="2021-11-27T13:29:45.719" v="48" actId="1076"/>
        <pc:sldMkLst>
          <pc:docMk/>
          <pc:sldMk cId="0" sldId="279"/>
        </pc:sldMkLst>
        <pc:spChg chg="mod">
          <ac:chgData name="Douglas Martin" userId="2f233c73-e982-4686-a2f7-7fcacf256faf" providerId="ADAL" clId="{4B3EF7E4-0FF4-4813-BE0D-3A25BFF38757}" dt="2021-11-27T13:29:25.356" v="42" actId="1036"/>
          <ac:spMkLst>
            <pc:docMk/>
            <pc:sldMk cId="0" sldId="279"/>
            <ac:spMk id="4" creationId="{BCFD5EFD-BAB0-4196-B825-EF4D67B3F955}"/>
          </ac:spMkLst>
        </pc:spChg>
        <pc:spChg chg="mod">
          <ac:chgData name="Douglas Martin" userId="2f233c73-e982-4686-a2f7-7fcacf256faf" providerId="ADAL" clId="{4B3EF7E4-0FF4-4813-BE0D-3A25BFF38757}" dt="2021-11-27T13:29:25.356" v="42" actId="1036"/>
          <ac:spMkLst>
            <pc:docMk/>
            <pc:sldMk cId="0" sldId="279"/>
            <ac:spMk id="6" creationId="{98A06B9A-EC43-4145-BE77-D216C80EE1D4}"/>
          </ac:spMkLst>
        </pc:spChg>
        <pc:spChg chg="mod">
          <ac:chgData name="Douglas Martin" userId="2f233c73-e982-4686-a2f7-7fcacf256faf" providerId="ADAL" clId="{4B3EF7E4-0FF4-4813-BE0D-3A25BFF38757}" dt="2021-11-27T13:29:25.356" v="42" actId="1036"/>
          <ac:spMkLst>
            <pc:docMk/>
            <pc:sldMk cId="0" sldId="279"/>
            <ac:spMk id="8" creationId="{D8839F78-5D04-4CA2-8D95-D89EBC2FA89C}"/>
          </ac:spMkLst>
        </pc:spChg>
        <pc:spChg chg="mod">
          <ac:chgData name="Douglas Martin" userId="2f233c73-e982-4686-a2f7-7fcacf256faf" providerId="ADAL" clId="{4B3EF7E4-0FF4-4813-BE0D-3A25BFF38757}" dt="2021-11-27T13:29:25.356" v="42" actId="1036"/>
          <ac:spMkLst>
            <pc:docMk/>
            <pc:sldMk cId="0" sldId="279"/>
            <ac:spMk id="9" creationId="{000BE4C7-1BFC-4A51-B46E-F193527A5609}"/>
          </ac:spMkLst>
        </pc:spChg>
        <pc:spChg chg="mod">
          <ac:chgData name="Douglas Martin" userId="2f233c73-e982-4686-a2f7-7fcacf256faf" providerId="ADAL" clId="{4B3EF7E4-0FF4-4813-BE0D-3A25BFF38757}" dt="2021-11-27T13:29:45.719" v="48" actId="1076"/>
          <ac:spMkLst>
            <pc:docMk/>
            <pc:sldMk cId="0" sldId="279"/>
            <ac:spMk id="10" creationId="{C6E2495F-8370-41BF-A1ED-874B7D3567F0}"/>
          </ac:spMkLst>
        </pc:spChg>
        <pc:spChg chg="mod">
          <ac:chgData name="Douglas Martin" userId="2f233c73-e982-4686-a2f7-7fcacf256faf" providerId="ADAL" clId="{4B3EF7E4-0FF4-4813-BE0D-3A25BFF38757}" dt="2021-11-27T13:29:25.356" v="42" actId="1036"/>
          <ac:spMkLst>
            <pc:docMk/>
            <pc:sldMk cId="0" sldId="279"/>
            <ac:spMk id="10245" creationId="{5D5BB660-BB2B-42AE-91AF-18317642B090}"/>
          </ac:spMkLst>
        </pc:spChg>
        <pc:picChg chg="mod">
          <ac:chgData name="Douglas Martin" userId="2f233c73-e982-4686-a2f7-7fcacf256faf" providerId="ADAL" clId="{4B3EF7E4-0FF4-4813-BE0D-3A25BFF38757}" dt="2021-11-27T13:29:25.356" v="42" actId="1036"/>
          <ac:picMkLst>
            <pc:docMk/>
            <pc:sldMk cId="0" sldId="279"/>
            <ac:picMk id="10243" creationId="{1798B556-CFBA-435B-86A6-E630BA1343D8}"/>
          </ac:picMkLst>
        </pc:picChg>
      </pc:sldChg>
      <pc:sldChg chg="modSp mod">
        <pc:chgData name="Douglas Martin" userId="2f233c73-e982-4686-a2f7-7fcacf256faf" providerId="ADAL" clId="{4B3EF7E4-0FF4-4813-BE0D-3A25BFF38757}" dt="2021-11-27T13:30:30.309" v="55" actId="1076"/>
        <pc:sldMkLst>
          <pc:docMk/>
          <pc:sldMk cId="0" sldId="280"/>
        </pc:sldMkLst>
        <pc:spChg chg="mod">
          <ac:chgData name="Douglas Martin" userId="2f233c73-e982-4686-a2f7-7fcacf256faf" providerId="ADAL" clId="{4B3EF7E4-0FF4-4813-BE0D-3A25BFF38757}" dt="2021-11-27T13:30:00.675" v="49" actId="1076"/>
          <ac:spMkLst>
            <pc:docMk/>
            <pc:sldMk cId="0" sldId="280"/>
            <ac:spMk id="4" creationId="{648237D3-F9FE-43F9-8CF3-00B12B118867}"/>
          </ac:spMkLst>
        </pc:spChg>
        <pc:spChg chg="mod">
          <ac:chgData name="Douglas Martin" userId="2f233c73-e982-4686-a2f7-7fcacf256faf" providerId="ADAL" clId="{4B3EF7E4-0FF4-4813-BE0D-3A25BFF38757}" dt="2021-11-27T13:30:00.675" v="49" actId="1076"/>
          <ac:spMkLst>
            <pc:docMk/>
            <pc:sldMk cId="0" sldId="280"/>
            <ac:spMk id="6" creationId="{1DFDB368-0864-423A-A506-D040EC6242B9}"/>
          </ac:spMkLst>
        </pc:spChg>
        <pc:spChg chg="mod">
          <ac:chgData name="Douglas Martin" userId="2f233c73-e982-4686-a2f7-7fcacf256faf" providerId="ADAL" clId="{4B3EF7E4-0FF4-4813-BE0D-3A25BFF38757}" dt="2021-11-27T13:30:00.675" v="49" actId="1076"/>
          <ac:spMkLst>
            <pc:docMk/>
            <pc:sldMk cId="0" sldId="280"/>
            <ac:spMk id="8" creationId="{A1E84D48-7EF3-405D-A5AF-F837853690E5}"/>
          </ac:spMkLst>
        </pc:spChg>
        <pc:spChg chg="mod">
          <ac:chgData name="Douglas Martin" userId="2f233c73-e982-4686-a2f7-7fcacf256faf" providerId="ADAL" clId="{4B3EF7E4-0FF4-4813-BE0D-3A25BFF38757}" dt="2021-11-27T13:30:00.675" v="49" actId="1076"/>
          <ac:spMkLst>
            <pc:docMk/>
            <pc:sldMk cId="0" sldId="280"/>
            <ac:spMk id="9" creationId="{4AB03098-F38A-43D9-859B-BC9F3EF0657D}"/>
          </ac:spMkLst>
        </pc:spChg>
        <pc:spChg chg="mod">
          <ac:chgData name="Douglas Martin" userId="2f233c73-e982-4686-a2f7-7fcacf256faf" providerId="ADAL" clId="{4B3EF7E4-0FF4-4813-BE0D-3A25BFF38757}" dt="2021-11-27T13:30:30.309" v="55" actId="1076"/>
          <ac:spMkLst>
            <pc:docMk/>
            <pc:sldMk cId="0" sldId="280"/>
            <ac:spMk id="10" creationId="{7E284F60-5AFA-4466-8479-897918D61DC8}"/>
          </ac:spMkLst>
        </pc:spChg>
        <pc:spChg chg="mod">
          <ac:chgData name="Douglas Martin" userId="2f233c73-e982-4686-a2f7-7fcacf256faf" providerId="ADAL" clId="{4B3EF7E4-0FF4-4813-BE0D-3A25BFF38757}" dt="2021-11-27T13:30:00.675" v="49" actId="1076"/>
          <ac:spMkLst>
            <pc:docMk/>
            <pc:sldMk cId="0" sldId="280"/>
            <ac:spMk id="11269" creationId="{C5252F18-049C-4E4C-9CC3-042DE95FBFDF}"/>
          </ac:spMkLst>
        </pc:spChg>
        <pc:picChg chg="mod">
          <ac:chgData name="Douglas Martin" userId="2f233c73-e982-4686-a2f7-7fcacf256faf" providerId="ADAL" clId="{4B3EF7E4-0FF4-4813-BE0D-3A25BFF38757}" dt="2021-11-27T13:30:00.675" v="49" actId="1076"/>
          <ac:picMkLst>
            <pc:docMk/>
            <pc:sldMk cId="0" sldId="280"/>
            <ac:picMk id="11267" creationId="{0C68347F-1820-414B-8C7B-4DD107A76156}"/>
          </ac:picMkLst>
        </pc:picChg>
      </pc:sldChg>
      <pc:sldChg chg="modSp mod">
        <pc:chgData name="Douglas Martin" userId="2f233c73-e982-4686-a2f7-7fcacf256faf" providerId="ADAL" clId="{4B3EF7E4-0FF4-4813-BE0D-3A25BFF38757}" dt="2021-11-27T13:30:53.154" v="61" actId="403"/>
        <pc:sldMkLst>
          <pc:docMk/>
          <pc:sldMk cId="0" sldId="281"/>
        </pc:sldMkLst>
        <pc:spChg chg="mod">
          <ac:chgData name="Douglas Martin" userId="2f233c73-e982-4686-a2f7-7fcacf256faf" providerId="ADAL" clId="{4B3EF7E4-0FF4-4813-BE0D-3A25BFF38757}" dt="2021-11-27T13:30:40.561" v="56" actId="1076"/>
          <ac:spMkLst>
            <pc:docMk/>
            <pc:sldMk cId="0" sldId="281"/>
            <ac:spMk id="4" creationId="{8FD8484C-3785-4C60-A289-9D3D34953E59}"/>
          </ac:spMkLst>
        </pc:spChg>
        <pc:spChg chg="mod">
          <ac:chgData name="Douglas Martin" userId="2f233c73-e982-4686-a2f7-7fcacf256faf" providerId="ADAL" clId="{4B3EF7E4-0FF4-4813-BE0D-3A25BFF38757}" dt="2021-11-27T13:30:40.561" v="56" actId="1076"/>
          <ac:spMkLst>
            <pc:docMk/>
            <pc:sldMk cId="0" sldId="281"/>
            <ac:spMk id="6" creationId="{8837BA12-6FAA-4E42-9F5E-57B70D1B562A}"/>
          </ac:spMkLst>
        </pc:spChg>
        <pc:spChg chg="mod">
          <ac:chgData name="Douglas Martin" userId="2f233c73-e982-4686-a2f7-7fcacf256faf" providerId="ADAL" clId="{4B3EF7E4-0FF4-4813-BE0D-3A25BFF38757}" dt="2021-11-27T13:30:40.561" v="56" actId="1076"/>
          <ac:spMkLst>
            <pc:docMk/>
            <pc:sldMk cId="0" sldId="281"/>
            <ac:spMk id="8" creationId="{11484214-616A-4C96-8299-7F5D1CAD8700}"/>
          </ac:spMkLst>
        </pc:spChg>
        <pc:spChg chg="mod">
          <ac:chgData name="Douglas Martin" userId="2f233c73-e982-4686-a2f7-7fcacf256faf" providerId="ADAL" clId="{4B3EF7E4-0FF4-4813-BE0D-3A25BFF38757}" dt="2021-11-27T13:30:40.561" v="56" actId="1076"/>
          <ac:spMkLst>
            <pc:docMk/>
            <pc:sldMk cId="0" sldId="281"/>
            <ac:spMk id="9" creationId="{D163B986-7F00-4AA6-BAAE-C7E9A7162629}"/>
          </ac:spMkLst>
        </pc:spChg>
        <pc:spChg chg="mod">
          <ac:chgData name="Douglas Martin" userId="2f233c73-e982-4686-a2f7-7fcacf256faf" providerId="ADAL" clId="{4B3EF7E4-0FF4-4813-BE0D-3A25BFF38757}" dt="2021-11-27T13:30:53.154" v="61" actId="403"/>
          <ac:spMkLst>
            <pc:docMk/>
            <pc:sldMk cId="0" sldId="281"/>
            <ac:spMk id="10" creationId="{95A2B5FD-36DD-46AB-BAAA-413504D018FE}"/>
          </ac:spMkLst>
        </pc:spChg>
        <pc:spChg chg="mod">
          <ac:chgData name="Douglas Martin" userId="2f233c73-e982-4686-a2f7-7fcacf256faf" providerId="ADAL" clId="{4B3EF7E4-0FF4-4813-BE0D-3A25BFF38757}" dt="2021-11-27T13:30:40.561" v="56" actId="1076"/>
          <ac:spMkLst>
            <pc:docMk/>
            <pc:sldMk cId="0" sldId="281"/>
            <ac:spMk id="12293" creationId="{292AE9F4-94CE-4978-8A01-D5CD7BE9756E}"/>
          </ac:spMkLst>
        </pc:spChg>
        <pc:picChg chg="mod">
          <ac:chgData name="Douglas Martin" userId="2f233c73-e982-4686-a2f7-7fcacf256faf" providerId="ADAL" clId="{4B3EF7E4-0FF4-4813-BE0D-3A25BFF38757}" dt="2021-11-27T13:30:40.561" v="56" actId="1076"/>
          <ac:picMkLst>
            <pc:docMk/>
            <pc:sldMk cId="0" sldId="281"/>
            <ac:picMk id="12291" creationId="{6856984A-EB1B-41FA-B611-EFE979EF284F}"/>
          </ac:picMkLst>
        </pc:picChg>
      </pc:sldChg>
      <pc:sldChg chg="modSp mod">
        <pc:chgData name="Douglas Martin" userId="2f233c73-e982-4686-a2f7-7fcacf256faf" providerId="ADAL" clId="{4B3EF7E4-0FF4-4813-BE0D-3A25BFF38757}" dt="2021-11-27T13:31:43.722" v="71" actId="255"/>
        <pc:sldMkLst>
          <pc:docMk/>
          <pc:sldMk cId="0" sldId="282"/>
        </pc:sldMkLst>
        <pc:spChg chg="mod">
          <ac:chgData name="Douglas Martin" userId="2f233c73-e982-4686-a2f7-7fcacf256faf" providerId="ADAL" clId="{4B3EF7E4-0FF4-4813-BE0D-3A25BFF38757}" dt="2021-11-27T13:31:11.982" v="62" actId="1076"/>
          <ac:spMkLst>
            <pc:docMk/>
            <pc:sldMk cId="0" sldId="282"/>
            <ac:spMk id="4" creationId="{B0FDFFB3-0A1A-4DCC-A614-816C6629AC69}"/>
          </ac:spMkLst>
        </pc:spChg>
        <pc:spChg chg="mod">
          <ac:chgData name="Douglas Martin" userId="2f233c73-e982-4686-a2f7-7fcacf256faf" providerId="ADAL" clId="{4B3EF7E4-0FF4-4813-BE0D-3A25BFF38757}" dt="2021-11-27T13:31:11.982" v="62" actId="1076"/>
          <ac:spMkLst>
            <pc:docMk/>
            <pc:sldMk cId="0" sldId="282"/>
            <ac:spMk id="6" creationId="{4D206FC8-4AC5-4CD5-A236-38B8E21896AA}"/>
          </ac:spMkLst>
        </pc:spChg>
        <pc:spChg chg="mod">
          <ac:chgData name="Douglas Martin" userId="2f233c73-e982-4686-a2f7-7fcacf256faf" providerId="ADAL" clId="{4B3EF7E4-0FF4-4813-BE0D-3A25BFF38757}" dt="2021-11-27T13:31:11.982" v="62" actId="1076"/>
          <ac:spMkLst>
            <pc:docMk/>
            <pc:sldMk cId="0" sldId="282"/>
            <ac:spMk id="8" creationId="{AE72BC16-BF32-4E98-A1CA-496AC0E4F411}"/>
          </ac:spMkLst>
        </pc:spChg>
        <pc:spChg chg="mod">
          <ac:chgData name="Douglas Martin" userId="2f233c73-e982-4686-a2f7-7fcacf256faf" providerId="ADAL" clId="{4B3EF7E4-0FF4-4813-BE0D-3A25BFF38757}" dt="2021-11-27T13:31:11.982" v="62" actId="1076"/>
          <ac:spMkLst>
            <pc:docMk/>
            <pc:sldMk cId="0" sldId="282"/>
            <ac:spMk id="9" creationId="{757808FE-33DA-4458-B322-702A59DC9B96}"/>
          </ac:spMkLst>
        </pc:spChg>
        <pc:spChg chg="mod">
          <ac:chgData name="Douglas Martin" userId="2f233c73-e982-4686-a2f7-7fcacf256faf" providerId="ADAL" clId="{4B3EF7E4-0FF4-4813-BE0D-3A25BFF38757}" dt="2021-11-27T13:31:43.722" v="71" actId="255"/>
          <ac:spMkLst>
            <pc:docMk/>
            <pc:sldMk cId="0" sldId="282"/>
            <ac:spMk id="10" creationId="{B92B22F5-7E3D-4727-BF83-4D05A71314B0}"/>
          </ac:spMkLst>
        </pc:spChg>
        <pc:spChg chg="mod">
          <ac:chgData name="Douglas Martin" userId="2f233c73-e982-4686-a2f7-7fcacf256faf" providerId="ADAL" clId="{4B3EF7E4-0FF4-4813-BE0D-3A25BFF38757}" dt="2021-11-27T13:31:11.982" v="62" actId="1076"/>
          <ac:spMkLst>
            <pc:docMk/>
            <pc:sldMk cId="0" sldId="282"/>
            <ac:spMk id="13317" creationId="{8DEA5A5B-DFFA-4E11-905C-C3CF71E1F643}"/>
          </ac:spMkLst>
        </pc:spChg>
        <pc:picChg chg="mod">
          <ac:chgData name="Douglas Martin" userId="2f233c73-e982-4686-a2f7-7fcacf256faf" providerId="ADAL" clId="{4B3EF7E4-0FF4-4813-BE0D-3A25BFF38757}" dt="2021-11-27T13:31:11.982" v="62" actId="1076"/>
          <ac:picMkLst>
            <pc:docMk/>
            <pc:sldMk cId="0" sldId="282"/>
            <ac:picMk id="13315" creationId="{EA31C49F-4F98-4875-B8C8-9C5165BF0ADB}"/>
          </ac:picMkLst>
        </pc:picChg>
      </pc:sldChg>
      <pc:sldChg chg="modSp mod">
        <pc:chgData name="Douglas Martin" userId="2f233c73-e982-4686-a2f7-7fcacf256faf" providerId="ADAL" clId="{4B3EF7E4-0FF4-4813-BE0D-3A25BFF38757}" dt="2021-11-27T13:32:09.694" v="77" actId="403"/>
        <pc:sldMkLst>
          <pc:docMk/>
          <pc:sldMk cId="0" sldId="283"/>
        </pc:sldMkLst>
        <pc:spChg chg="mod">
          <ac:chgData name="Douglas Martin" userId="2f233c73-e982-4686-a2f7-7fcacf256faf" providerId="ADAL" clId="{4B3EF7E4-0FF4-4813-BE0D-3A25BFF38757}" dt="2021-11-27T13:31:59.158" v="72" actId="1076"/>
          <ac:spMkLst>
            <pc:docMk/>
            <pc:sldMk cId="0" sldId="283"/>
            <ac:spMk id="4" creationId="{BE67C0F1-B0AF-4571-8AD7-E879024634E6}"/>
          </ac:spMkLst>
        </pc:spChg>
        <pc:spChg chg="mod">
          <ac:chgData name="Douglas Martin" userId="2f233c73-e982-4686-a2f7-7fcacf256faf" providerId="ADAL" clId="{4B3EF7E4-0FF4-4813-BE0D-3A25BFF38757}" dt="2021-11-27T13:31:59.158" v="72" actId="1076"/>
          <ac:spMkLst>
            <pc:docMk/>
            <pc:sldMk cId="0" sldId="283"/>
            <ac:spMk id="6" creationId="{E3D964FC-834F-4D75-9E97-0D8EC8BF7634}"/>
          </ac:spMkLst>
        </pc:spChg>
        <pc:spChg chg="mod">
          <ac:chgData name="Douglas Martin" userId="2f233c73-e982-4686-a2f7-7fcacf256faf" providerId="ADAL" clId="{4B3EF7E4-0FF4-4813-BE0D-3A25BFF38757}" dt="2021-11-27T13:31:59.158" v="72" actId="1076"/>
          <ac:spMkLst>
            <pc:docMk/>
            <pc:sldMk cId="0" sldId="283"/>
            <ac:spMk id="8" creationId="{47321B9B-1791-48EF-A55F-25CB949353D5}"/>
          </ac:spMkLst>
        </pc:spChg>
        <pc:spChg chg="mod">
          <ac:chgData name="Douglas Martin" userId="2f233c73-e982-4686-a2f7-7fcacf256faf" providerId="ADAL" clId="{4B3EF7E4-0FF4-4813-BE0D-3A25BFF38757}" dt="2021-11-27T13:31:59.158" v="72" actId="1076"/>
          <ac:spMkLst>
            <pc:docMk/>
            <pc:sldMk cId="0" sldId="283"/>
            <ac:spMk id="9" creationId="{B1FFA548-4ADA-49BE-84EC-1F15D264D139}"/>
          </ac:spMkLst>
        </pc:spChg>
        <pc:spChg chg="mod">
          <ac:chgData name="Douglas Martin" userId="2f233c73-e982-4686-a2f7-7fcacf256faf" providerId="ADAL" clId="{4B3EF7E4-0FF4-4813-BE0D-3A25BFF38757}" dt="2021-11-27T13:32:09.694" v="77" actId="403"/>
          <ac:spMkLst>
            <pc:docMk/>
            <pc:sldMk cId="0" sldId="283"/>
            <ac:spMk id="10" creationId="{39865879-CBA7-4FE2-A826-203C3AF94697}"/>
          </ac:spMkLst>
        </pc:spChg>
        <pc:spChg chg="mod">
          <ac:chgData name="Douglas Martin" userId="2f233c73-e982-4686-a2f7-7fcacf256faf" providerId="ADAL" clId="{4B3EF7E4-0FF4-4813-BE0D-3A25BFF38757}" dt="2021-11-27T13:31:59.158" v="72" actId="1076"/>
          <ac:spMkLst>
            <pc:docMk/>
            <pc:sldMk cId="0" sldId="283"/>
            <ac:spMk id="14341" creationId="{3D044B4E-C6C2-4B3A-98A6-78352811F002}"/>
          </ac:spMkLst>
        </pc:spChg>
        <pc:picChg chg="mod">
          <ac:chgData name="Douglas Martin" userId="2f233c73-e982-4686-a2f7-7fcacf256faf" providerId="ADAL" clId="{4B3EF7E4-0FF4-4813-BE0D-3A25BFF38757}" dt="2021-11-27T13:31:59.158" v="72" actId="1076"/>
          <ac:picMkLst>
            <pc:docMk/>
            <pc:sldMk cId="0" sldId="283"/>
            <ac:picMk id="14339" creationId="{BB7280D4-A1A7-42F7-B174-88E1A239B7DC}"/>
          </ac:picMkLst>
        </pc:picChg>
      </pc:sldChg>
      <pc:sldChg chg="modSp mod">
        <pc:chgData name="Douglas Martin" userId="2f233c73-e982-4686-a2f7-7fcacf256faf" providerId="ADAL" clId="{4B3EF7E4-0FF4-4813-BE0D-3A25BFF38757}" dt="2021-11-27T13:32:30.163" v="82" actId="403"/>
        <pc:sldMkLst>
          <pc:docMk/>
          <pc:sldMk cId="0" sldId="284"/>
        </pc:sldMkLst>
        <pc:spChg chg="mod">
          <ac:chgData name="Douglas Martin" userId="2f233c73-e982-4686-a2f7-7fcacf256faf" providerId="ADAL" clId="{4B3EF7E4-0FF4-4813-BE0D-3A25BFF38757}" dt="2021-11-27T13:32:20.757" v="78" actId="1076"/>
          <ac:spMkLst>
            <pc:docMk/>
            <pc:sldMk cId="0" sldId="284"/>
            <ac:spMk id="4" creationId="{4F12A835-F188-4C6D-A1EC-F4093BC1EAB5}"/>
          </ac:spMkLst>
        </pc:spChg>
        <pc:spChg chg="mod">
          <ac:chgData name="Douglas Martin" userId="2f233c73-e982-4686-a2f7-7fcacf256faf" providerId="ADAL" clId="{4B3EF7E4-0FF4-4813-BE0D-3A25BFF38757}" dt="2021-11-27T13:32:20.757" v="78" actId="1076"/>
          <ac:spMkLst>
            <pc:docMk/>
            <pc:sldMk cId="0" sldId="284"/>
            <ac:spMk id="6" creationId="{514520F5-6F57-45C6-A988-84901E322346}"/>
          </ac:spMkLst>
        </pc:spChg>
        <pc:spChg chg="mod">
          <ac:chgData name="Douglas Martin" userId="2f233c73-e982-4686-a2f7-7fcacf256faf" providerId="ADAL" clId="{4B3EF7E4-0FF4-4813-BE0D-3A25BFF38757}" dt="2021-11-27T13:32:20.757" v="78" actId="1076"/>
          <ac:spMkLst>
            <pc:docMk/>
            <pc:sldMk cId="0" sldId="284"/>
            <ac:spMk id="8" creationId="{12574261-80CE-47C4-B15A-FE208F908A52}"/>
          </ac:spMkLst>
        </pc:spChg>
        <pc:spChg chg="mod">
          <ac:chgData name="Douglas Martin" userId="2f233c73-e982-4686-a2f7-7fcacf256faf" providerId="ADAL" clId="{4B3EF7E4-0FF4-4813-BE0D-3A25BFF38757}" dt="2021-11-27T13:32:20.757" v="78" actId="1076"/>
          <ac:spMkLst>
            <pc:docMk/>
            <pc:sldMk cId="0" sldId="284"/>
            <ac:spMk id="9" creationId="{964ADE05-C046-4046-9223-99284C6956ED}"/>
          </ac:spMkLst>
        </pc:spChg>
        <pc:spChg chg="mod">
          <ac:chgData name="Douglas Martin" userId="2f233c73-e982-4686-a2f7-7fcacf256faf" providerId="ADAL" clId="{4B3EF7E4-0FF4-4813-BE0D-3A25BFF38757}" dt="2021-11-27T13:32:30.163" v="82" actId="403"/>
          <ac:spMkLst>
            <pc:docMk/>
            <pc:sldMk cId="0" sldId="284"/>
            <ac:spMk id="10" creationId="{3E58BAE4-5466-414E-BD0C-E9B7622FBFEB}"/>
          </ac:spMkLst>
        </pc:spChg>
        <pc:spChg chg="mod">
          <ac:chgData name="Douglas Martin" userId="2f233c73-e982-4686-a2f7-7fcacf256faf" providerId="ADAL" clId="{4B3EF7E4-0FF4-4813-BE0D-3A25BFF38757}" dt="2021-11-27T13:32:20.757" v="78" actId="1076"/>
          <ac:spMkLst>
            <pc:docMk/>
            <pc:sldMk cId="0" sldId="284"/>
            <ac:spMk id="15365" creationId="{453E6E1B-562A-4917-89A6-FC73FCD0311D}"/>
          </ac:spMkLst>
        </pc:spChg>
        <pc:picChg chg="mod">
          <ac:chgData name="Douglas Martin" userId="2f233c73-e982-4686-a2f7-7fcacf256faf" providerId="ADAL" clId="{4B3EF7E4-0FF4-4813-BE0D-3A25BFF38757}" dt="2021-11-27T13:32:20.757" v="78" actId="1076"/>
          <ac:picMkLst>
            <pc:docMk/>
            <pc:sldMk cId="0" sldId="284"/>
            <ac:picMk id="15363" creationId="{FD52B29C-BA07-4012-BED3-5EF6EBD6BCD8}"/>
          </ac:picMkLst>
        </pc:picChg>
      </pc:sldChg>
      <pc:sldChg chg="modSp">
        <pc:chgData name="Douglas Martin" userId="2f233c73-e982-4686-a2f7-7fcacf256faf" providerId="ADAL" clId="{4B3EF7E4-0FF4-4813-BE0D-3A25BFF38757}" dt="2021-11-27T13:32:55.877" v="84" actId="1076"/>
        <pc:sldMkLst>
          <pc:docMk/>
          <pc:sldMk cId="0" sldId="285"/>
        </pc:sldMkLst>
        <pc:spChg chg="mod">
          <ac:chgData name="Douglas Martin" userId="2f233c73-e982-4686-a2f7-7fcacf256faf" providerId="ADAL" clId="{4B3EF7E4-0FF4-4813-BE0D-3A25BFF38757}" dt="2021-11-27T13:32:55.877" v="84" actId="1076"/>
          <ac:spMkLst>
            <pc:docMk/>
            <pc:sldMk cId="0" sldId="285"/>
            <ac:spMk id="4" creationId="{670BF359-4BB3-4D5E-BBDF-BC12CA3C52C2}"/>
          </ac:spMkLst>
        </pc:spChg>
        <pc:spChg chg="mod">
          <ac:chgData name="Douglas Martin" userId="2f233c73-e982-4686-a2f7-7fcacf256faf" providerId="ADAL" clId="{4B3EF7E4-0FF4-4813-BE0D-3A25BFF38757}" dt="2021-11-27T13:32:55.877" v="84" actId="1076"/>
          <ac:spMkLst>
            <pc:docMk/>
            <pc:sldMk cId="0" sldId="285"/>
            <ac:spMk id="6" creationId="{C612E53C-B5A2-47A9-B713-44FE01AF3098}"/>
          </ac:spMkLst>
        </pc:spChg>
        <pc:spChg chg="mod">
          <ac:chgData name="Douglas Martin" userId="2f233c73-e982-4686-a2f7-7fcacf256faf" providerId="ADAL" clId="{4B3EF7E4-0FF4-4813-BE0D-3A25BFF38757}" dt="2021-11-27T13:32:55.877" v="84" actId="1076"/>
          <ac:spMkLst>
            <pc:docMk/>
            <pc:sldMk cId="0" sldId="285"/>
            <ac:spMk id="8" creationId="{2FA3D75F-AEE2-4573-BE2F-46150EB1FFC8}"/>
          </ac:spMkLst>
        </pc:spChg>
        <pc:spChg chg="mod">
          <ac:chgData name="Douglas Martin" userId="2f233c73-e982-4686-a2f7-7fcacf256faf" providerId="ADAL" clId="{4B3EF7E4-0FF4-4813-BE0D-3A25BFF38757}" dt="2021-11-27T13:32:55.877" v="84" actId="1076"/>
          <ac:spMkLst>
            <pc:docMk/>
            <pc:sldMk cId="0" sldId="285"/>
            <ac:spMk id="9" creationId="{60D28A8D-1491-460C-AD24-09C4D0FA7957}"/>
          </ac:spMkLst>
        </pc:spChg>
        <pc:spChg chg="mod">
          <ac:chgData name="Douglas Martin" userId="2f233c73-e982-4686-a2f7-7fcacf256faf" providerId="ADAL" clId="{4B3EF7E4-0FF4-4813-BE0D-3A25BFF38757}" dt="2021-11-27T13:32:55.877" v="84" actId="1076"/>
          <ac:spMkLst>
            <pc:docMk/>
            <pc:sldMk cId="0" sldId="285"/>
            <ac:spMk id="17413" creationId="{C2051E34-FA6E-4BA3-85E3-BEBC7CC12918}"/>
          </ac:spMkLst>
        </pc:spChg>
        <pc:picChg chg="mod">
          <ac:chgData name="Douglas Martin" userId="2f233c73-e982-4686-a2f7-7fcacf256faf" providerId="ADAL" clId="{4B3EF7E4-0FF4-4813-BE0D-3A25BFF38757}" dt="2021-11-27T13:32:55.877" v="84" actId="1076"/>
          <ac:picMkLst>
            <pc:docMk/>
            <pc:sldMk cId="0" sldId="285"/>
            <ac:picMk id="17411" creationId="{407521FC-4713-4C7C-AC0D-45DE2D5DF052}"/>
          </ac:picMkLst>
        </pc:picChg>
      </pc:sldChg>
      <pc:sldChg chg="modSp mod">
        <pc:chgData name="Douglas Martin" userId="2f233c73-e982-4686-a2f7-7fcacf256faf" providerId="ADAL" clId="{4B3EF7E4-0FF4-4813-BE0D-3A25BFF38757}" dt="2021-11-27T13:35:34.608" v="117" actId="1076"/>
        <pc:sldMkLst>
          <pc:docMk/>
          <pc:sldMk cId="0" sldId="286"/>
        </pc:sldMkLst>
        <pc:spChg chg="mod">
          <ac:chgData name="Douglas Martin" userId="2f233c73-e982-4686-a2f7-7fcacf256faf" providerId="ADAL" clId="{4B3EF7E4-0FF4-4813-BE0D-3A25BFF38757}" dt="2021-11-27T13:35:30.192" v="116" actId="1076"/>
          <ac:spMkLst>
            <pc:docMk/>
            <pc:sldMk cId="0" sldId="286"/>
            <ac:spMk id="4" creationId="{F7AE17CA-0CF5-402C-96E3-710133985845}"/>
          </ac:spMkLst>
        </pc:spChg>
        <pc:spChg chg="mod">
          <ac:chgData name="Douglas Martin" userId="2f233c73-e982-4686-a2f7-7fcacf256faf" providerId="ADAL" clId="{4B3EF7E4-0FF4-4813-BE0D-3A25BFF38757}" dt="2021-11-27T13:35:30.192" v="116" actId="1076"/>
          <ac:spMkLst>
            <pc:docMk/>
            <pc:sldMk cId="0" sldId="286"/>
            <ac:spMk id="6" creationId="{FAAAD0AA-66CE-47C1-AF6E-7FA790CE2C33}"/>
          </ac:spMkLst>
        </pc:spChg>
        <pc:spChg chg="mod">
          <ac:chgData name="Douglas Martin" userId="2f233c73-e982-4686-a2f7-7fcacf256faf" providerId="ADAL" clId="{4B3EF7E4-0FF4-4813-BE0D-3A25BFF38757}" dt="2021-11-27T13:35:30.192" v="116" actId="1076"/>
          <ac:spMkLst>
            <pc:docMk/>
            <pc:sldMk cId="0" sldId="286"/>
            <ac:spMk id="8" creationId="{4BCE61EF-3A82-4040-B569-0338E3FD7BAE}"/>
          </ac:spMkLst>
        </pc:spChg>
        <pc:spChg chg="mod">
          <ac:chgData name="Douglas Martin" userId="2f233c73-e982-4686-a2f7-7fcacf256faf" providerId="ADAL" clId="{4B3EF7E4-0FF4-4813-BE0D-3A25BFF38757}" dt="2021-11-27T13:35:30.192" v="116" actId="1076"/>
          <ac:spMkLst>
            <pc:docMk/>
            <pc:sldMk cId="0" sldId="286"/>
            <ac:spMk id="9" creationId="{79B7065D-1A30-4CA5-85C2-0CB4CAFD21E3}"/>
          </ac:spMkLst>
        </pc:spChg>
        <pc:spChg chg="mod">
          <ac:chgData name="Douglas Martin" userId="2f233c73-e982-4686-a2f7-7fcacf256faf" providerId="ADAL" clId="{4B3EF7E4-0FF4-4813-BE0D-3A25BFF38757}" dt="2021-11-27T13:35:34.608" v="117" actId="1076"/>
          <ac:spMkLst>
            <pc:docMk/>
            <pc:sldMk cId="0" sldId="286"/>
            <ac:spMk id="10" creationId="{8C9087C4-EF45-4796-998C-77025DBC3DC4}"/>
          </ac:spMkLst>
        </pc:spChg>
        <pc:spChg chg="mod">
          <ac:chgData name="Douglas Martin" userId="2f233c73-e982-4686-a2f7-7fcacf256faf" providerId="ADAL" clId="{4B3EF7E4-0FF4-4813-BE0D-3A25BFF38757}" dt="2021-11-27T13:35:30.192" v="116" actId="1076"/>
          <ac:spMkLst>
            <pc:docMk/>
            <pc:sldMk cId="0" sldId="286"/>
            <ac:spMk id="23557" creationId="{47ED538D-E4F1-4E98-93C1-EE90CE916848}"/>
          </ac:spMkLst>
        </pc:spChg>
        <pc:picChg chg="mod">
          <ac:chgData name="Douglas Martin" userId="2f233c73-e982-4686-a2f7-7fcacf256faf" providerId="ADAL" clId="{4B3EF7E4-0FF4-4813-BE0D-3A25BFF38757}" dt="2021-11-27T13:35:30.192" v="116" actId="1076"/>
          <ac:picMkLst>
            <pc:docMk/>
            <pc:sldMk cId="0" sldId="286"/>
            <ac:picMk id="23555" creationId="{64A321F2-B4E2-4AF2-B3A6-4FB73DB0E322}"/>
          </ac:picMkLst>
        </pc:picChg>
      </pc:sldChg>
      <pc:sldChg chg="modSp">
        <pc:chgData name="Douglas Martin" userId="2f233c73-e982-4686-a2f7-7fcacf256faf" providerId="ADAL" clId="{4B3EF7E4-0FF4-4813-BE0D-3A25BFF38757}" dt="2021-11-27T13:36:21.595" v="128" actId="1076"/>
        <pc:sldMkLst>
          <pc:docMk/>
          <pc:sldMk cId="0" sldId="287"/>
        </pc:sldMkLst>
        <pc:spChg chg="mod">
          <ac:chgData name="Douglas Martin" userId="2f233c73-e982-4686-a2f7-7fcacf256faf" providerId="ADAL" clId="{4B3EF7E4-0FF4-4813-BE0D-3A25BFF38757}" dt="2021-11-27T13:36:21.595" v="128" actId="1076"/>
          <ac:spMkLst>
            <pc:docMk/>
            <pc:sldMk cId="0" sldId="287"/>
            <ac:spMk id="4" creationId="{65FCC972-B565-4C77-BB56-C764A24817FF}"/>
          </ac:spMkLst>
        </pc:spChg>
        <pc:spChg chg="mod">
          <ac:chgData name="Douglas Martin" userId="2f233c73-e982-4686-a2f7-7fcacf256faf" providerId="ADAL" clId="{4B3EF7E4-0FF4-4813-BE0D-3A25BFF38757}" dt="2021-11-27T13:36:21.595" v="128" actId="1076"/>
          <ac:spMkLst>
            <pc:docMk/>
            <pc:sldMk cId="0" sldId="287"/>
            <ac:spMk id="6" creationId="{F4DF86C1-5847-4B38-B34B-E605D35DDF74}"/>
          </ac:spMkLst>
        </pc:spChg>
        <pc:spChg chg="mod">
          <ac:chgData name="Douglas Martin" userId="2f233c73-e982-4686-a2f7-7fcacf256faf" providerId="ADAL" clId="{4B3EF7E4-0FF4-4813-BE0D-3A25BFF38757}" dt="2021-11-27T13:36:21.595" v="128" actId="1076"/>
          <ac:spMkLst>
            <pc:docMk/>
            <pc:sldMk cId="0" sldId="287"/>
            <ac:spMk id="8" creationId="{979CA33C-980F-4D4A-B11B-21C075997B65}"/>
          </ac:spMkLst>
        </pc:spChg>
        <pc:spChg chg="mod">
          <ac:chgData name="Douglas Martin" userId="2f233c73-e982-4686-a2f7-7fcacf256faf" providerId="ADAL" clId="{4B3EF7E4-0FF4-4813-BE0D-3A25BFF38757}" dt="2021-11-27T13:36:21.595" v="128" actId="1076"/>
          <ac:spMkLst>
            <pc:docMk/>
            <pc:sldMk cId="0" sldId="287"/>
            <ac:spMk id="9" creationId="{6D8EC501-5A0A-4CE4-9BD4-C96CB8FF69B3}"/>
          </ac:spMkLst>
        </pc:spChg>
        <pc:spChg chg="mod">
          <ac:chgData name="Douglas Martin" userId="2f233c73-e982-4686-a2f7-7fcacf256faf" providerId="ADAL" clId="{4B3EF7E4-0FF4-4813-BE0D-3A25BFF38757}" dt="2021-11-27T13:36:21.595" v="128" actId="1076"/>
          <ac:spMkLst>
            <pc:docMk/>
            <pc:sldMk cId="0" sldId="287"/>
            <ac:spMk id="25605" creationId="{54D062F4-F3C8-4343-94F0-1D897E552C8E}"/>
          </ac:spMkLst>
        </pc:spChg>
        <pc:picChg chg="mod">
          <ac:chgData name="Douglas Martin" userId="2f233c73-e982-4686-a2f7-7fcacf256faf" providerId="ADAL" clId="{4B3EF7E4-0FF4-4813-BE0D-3A25BFF38757}" dt="2021-11-27T13:36:21.595" v="128" actId="1076"/>
          <ac:picMkLst>
            <pc:docMk/>
            <pc:sldMk cId="0" sldId="287"/>
            <ac:picMk id="25603" creationId="{86D6B153-8C2F-4BA2-AA88-D243DE439459}"/>
          </ac:picMkLst>
        </pc:picChg>
      </pc:sldChg>
      <pc:sldChg chg="modSp">
        <pc:chgData name="Douglas Martin" userId="2f233c73-e982-4686-a2f7-7fcacf256faf" providerId="ADAL" clId="{4B3EF7E4-0FF4-4813-BE0D-3A25BFF38757}" dt="2021-11-27T13:37:01.507" v="135" actId="1037"/>
        <pc:sldMkLst>
          <pc:docMk/>
          <pc:sldMk cId="0" sldId="288"/>
        </pc:sldMkLst>
        <pc:spChg chg="mod">
          <ac:chgData name="Douglas Martin" userId="2f233c73-e982-4686-a2f7-7fcacf256faf" providerId="ADAL" clId="{4B3EF7E4-0FF4-4813-BE0D-3A25BFF38757}" dt="2021-11-27T13:37:01.507" v="135" actId="1037"/>
          <ac:spMkLst>
            <pc:docMk/>
            <pc:sldMk cId="0" sldId="288"/>
            <ac:spMk id="4" creationId="{CF7ABE83-C8B1-46A3-A36A-DA0F75022241}"/>
          </ac:spMkLst>
        </pc:spChg>
        <pc:spChg chg="mod">
          <ac:chgData name="Douglas Martin" userId="2f233c73-e982-4686-a2f7-7fcacf256faf" providerId="ADAL" clId="{4B3EF7E4-0FF4-4813-BE0D-3A25BFF38757}" dt="2021-11-27T13:37:01.507" v="135" actId="1037"/>
          <ac:spMkLst>
            <pc:docMk/>
            <pc:sldMk cId="0" sldId="288"/>
            <ac:spMk id="6" creationId="{C152095E-11D3-4E6F-B5B1-6F0DF5DF2E08}"/>
          </ac:spMkLst>
        </pc:spChg>
        <pc:spChg chg="mod">
          <ac:chgData name="Douglas Martin" userId="2f233c73-e982-4686-a2f7-7fcacf256faf" providerId="ADAL" clId="{4B3EF7E4-0FF4-4813-BE0D-3A25BFF38757}" dt="2021-11-27T13:37:01.507" v="135" actId="1037"/>
          <ac:spMkLst>
            <pc:docMk/>
            <pc:sldMk cId="0" sldId="288"/>
            <ac:spMk id="8" creationId="{9C1DB95D-5B40-4866-8A05-1CD9DF02B459}"/>
          </ac:spMkLst>
        </pc:spChg>
        <pc:spChg chg="mod">
          <ac:chgData name="Douglas Martin" userId="2f233c73-e982-4686-a2f7-7fcacf256faf" providerId="ADAL" clId="{4B3EF7E4-0FF4-4813-BE0D-3A25BFF38757}" dt="2021-11-27T13:37:01.507" v="135" actId="1037"/>
          <ac:spMkLst>
            <pc:docMk/>
            <pc:sldMk cId="0" sldId="288"/>
            <ac:spMk id="9" creationId="{540621A9-41A8-4D19-AAA2-A7E173ECC334}"/>
          </ac:spMkLst>
        </pc:spChg>
        <pc:spChg chg="mod">
          <ac:chgData name="Douglas Martin" userId="2f233c73-e982-4686-a2f7-7fcacf256faf" providerId="ADAL" clId="{4B3EF7E4-0FF4-4813-BE0D-3A25BFF38757}" dt="2021-11-27T13:37:01.507" v="135" actId="1037"/>
          <ac:spMkLst>
            <pc:docMk/>
            <pc:sldMk cId="0" sldId="288"/>
            <ac:spMk id="27653" creationId="{7C798D3F-B2A8-471B-B3BC-7071AC6B04F0}"/>
          </ac:spMkLst>
        </pc:spChg>
        <pc:picChg chg="mod">
          <ac:chgData name="Douglas Martin" userId="2f233c73-e982-4686-a2f7-7fcacf256faf" providerId="ADAL" clId="{4B3EF7E4-0FF4-4813-BE0D-3A25BFF38757}" dt="2021-11-27T13:37:01.507" v="135" actId="1037"/>
          <ac:picMkLst>
            <pc:docMk/>
            <pc:sldMk cId="0" sldId="288"/>
            <ac:picMk id="27651" creationId="{67299D0A-F105-49F2-87E0-FB3E203A59AF}"/>
          </ac:picMkLst>
        </pc:picChg>
      </pc:sldChg>
      <pc:sldChg chg="modSp">
        <pc:chgData name="Douglas Martin" userId="2f233c73-e982-4686-a2f7-7fcacf256faf" providerId="ADAL" clId="{4B3EF7E4-0FF4-4813-BE0D-3A25BFF38757}" dt="2021-11-27T13:37:43.914" v="144" actId="1036"/>
        <pc:sldMkLst>
          <pc:docMk/>
          <pc:sldMk cId="0" sldId="289"/>
        </pc:sldMkLst>
        <pc:spChg chg="mod">
          <ac:chgData name="Douglas Martin" userId="2f233c73-e982-4686-a2f7-7fcacf256faf" providerId="ADAL" clId="{4B3EF7E4-0FF4-4813-BE0D-3A25BFF38757}" dt="2021-11-27T13:37:43.914" v="144" actId="1036"/>
          <ac:spMkLst>
            <pc:docMk/>
            <pc:sldMk cId="0" sldId="289"/>
            <ac:spMk id="4" creationId="{1DEE184F-C113-49B8-B101-F4F2EC84CB06}"/>
          </ac:spMkLst>
        </pc:spChg>
        <pc:spChg chg="mod">
          <ac:chgData name="Douglas Martin" userId="2f233c73-e982-4686-a2f7-7fcacf256faf" providerId="ADAL" clId="{4B3EF7E4-0FF4-4813-BE0D-3A25BFF38757}" dt="2021-11-27T13:37:43.914" v="144" actId="1036"/>
          <ac:spMkLst>
            <pc:docMk/>
            <pc:sldMk cId="0" sldId="289"/>
            <ac:spMk id="6" creationId="{AACDC9B3-9CF7-48E2-93F6-FA7022EFA7D6}"/>
          </ac:spMkLst>
        </pc:spChg>
        <pc:spChg chg="mod">
          <ac:chgData name="Douglas Martin" userId="2f233c73-e982-4686-a2f7-7fcacf256faf" providerId="ADAL" clId="{4B3EF7E4-0FF4-4813-BE0D-3A25BFF38757}" dt="2021-11-27T13:37:43.914" v="144" actId="1036"/>
          <ac:spMkLst>
            <pc:docMk/>
            <pc:sldMk cId="0" sldId="289"/>
            <ac:spMk id="8" creationId="{E8CEBF15-B3AD-4644-9028-ED044EA04A85}"/>
          </ac:spMkLst>
        </pc:spChg>
        <pc:spChg chg="mod">
          <ac:chgData name="Douglas Martin" userId="2f233c73-e982-4686-a2f7-7fcacf256faf" providerId="ADAL" clId="{4B3EF7E4-0FF4-4813-BE0D-3A25BFF38757}" dt="2021-11-27T13:37:43.914" v="144" actId="1036"/>
          <ac:spMkLst>
            <pc:docMk/>
            <pc:sldMk cId="0" sldId="289"/>
            <ac:spMk id="9" creationId="{9992BE94-D5AE-428D-8435-278A5E1554DB}"/>
          </ac:spMkLst>
        </pc:spChg>
        <pc:spChg chg="mod">
          <ac:chgData name="Douglas Martin" userId="2f233c73-e982-4686-a2f7-7fcacf256faf" providerId="ADAL" clId="{4B3EF7E4-0FF4-4813-BE0D-3A25BFF38757}" dt="2021-11-27T13:37:43.914" v="144" actId="1036"/>
          <ac:spMkLst>
            <pc:docMk/>
            <pc:sldMk cId="0" sldId="289"/>
            <ac:spMk id="29701" creationId="{70256052-890F-42A5-B040-A6092B812F53}"/>
          </ac:spMkLst>
        </pc:spChg>
        <pc:picChg chg="mod">
          <ac:chgData name="Douglas Martin" userId="2f233c73-e982-4686-a2f7-7fcacf256faf" providerId="ADAL" clId="{4B3EF7E4-0FF4-4813-BE0D-3A25BFF38757}" dt="2021-11-27T13:37:43.914" v="144" actId="1036"/>
          <ac:picMkLst>
            <pc:docMk/>
            <pc:sldMk cId="0" sldId="289"/>
            <ac:picMk id="29699" creationId="{C77901CC-89C7-4F78-B46D-4FD3CE012E18}"/>
          </ac:picMkLst>
        </pc:picChg>
      </pc:sldChg>
      <pc:sldChg chg="modSp mod">
        <pc:chgData name="Douglas Martin" userId="2f233c73-e982-4686-a2f7-7fcacf256faf" providerId="ADAL" clId="{4B3EF7E4-0FF4-4813-BE0D-3A25BFF38757}" dt="2021-11-27T13:38:05.879" v="147" actId="403"/>
        <pc:sldMkLst>
          <pc:docMk/>
          <pc:sldMk cId="0" sldId="290"/>
        </pc:sldMkLst>
        <pc:spChg chg="mod">
          <ac:chgData name="Douglas Martin" userId="2f233c73-e982-4686-a2f7-7fcacf256faf" providerId="ADAL" clId="{4B3EF7E4-0FF4-4813-BE0D-3A25BFF38757}" dt="2021-11-27T13:37:59.095" v="145" actId="1076"/>
          <ac:spMkLst>
            <pc:docMk/>
            <pc:sldMk cId="0" sldId="290"/>
            <ac:spMk id="4" creationId="{29C0DD8B-7AC5-4A9D-99CB-6E2F5F9B4CE9}"/>
          </ac:spMkLst>
        </pc:spChg>
        <pc:spChg chg="mod">
          <ac:chgData name="Douglas Martin" userId="2f233c73-e982-4686-a2f7-7fcacf256faf" providerId="ADAL" clId="{4B3EF7E4-0FF4-4813-BE0D-3A25BFF38757}" dt="2021-11-27T13:37:59.095" v="145" actId="1076"/>
          <ac:spMkLst>
            <pc:docMk/>
            <pc:sldMk cId="0" sldId="290"/>
            <ac:spMk id="6" creationId="{4C4980DA-67CE-476F-ABB6-136EF9249BA1}"/>
          </ac:spMkLst>
        </pc:spChg>
        <pc:spChg chg="mod">
          <ac:chgData name="Douglas Martin" userId="2f233c73-e982-4686-a2f7-7fcacf256faf" providerId="ADAL" clId="{4B3EF7E4-0FF4-4813-BE0D-3A25BFF38757}" dt="2021-11-27T13:37:59.095" v="145" actId="1076"/>
          <ac:spMkLst>
            <pc:docMk/>
            <pc:sldMk cId="0" sldId="290"/>
            <ac:spMk id="8" creationId="{C34975DF-480F-44A6-972C-D2DC0ED8A36A}"/>
          </ac:spMkLst>
        </pc:spChg>
        <pc:spChg chg="mod">
          <ac:chgData name="Douglas Martin" userId="2f233c73-e982-4686-a2f7-7fcacf256faf" providerId="ADAL" clId="{4B3EF7E4-0FF4-4813-BE0D-3A25BFF38757}" dt="2021-11-27T13:37:59.095" v="145" actId="1076"/>
          <ac:spMkLst>
            <pc:docMk/>
            <pc:sldMk cId="0" sldId="290"/>
            <ac:spMk id="9" creationId="{B99B57EC-D223-4293-829F-C8F587C050FB}"/>
          </ac:spMkLst>
        </pc:spChg>
        <pc:spChg chg="mod">
          <ac:chgData name="Douglas Martin" userId="2f233c73-e982-4686-a2f7-7fcacf256faf" providerId="ADAL" clId="{4B3EF7E4-0FF4-4813-BE0D-3A25BFF38757}" dt="2021-11-27T13:38:05.879" v="147" actId="403"/>
          <ac:spMkLst>
            <pc:docMk/>
            <pc:sldMk cId="0" sldId="290"/>
            <ac:spMk id="10" creationId="{8763F312-7F8D-42F4-ABA4-6B28B68FC320}"/>
          </ac:spMkLst>
        </pc:spChg>
        <pc:spChg chg="mod">
          <ac:chgData name="Douglas Martin" userId="2f233c73-e982-4686-a2f7-7fcacf256faf" providerId="ADAL" clId="{4B3EF7E4-0FF4-4813-BE0D-3A25BFF38757}" dt="2021-11-27T13:37:59.095" v="145" actId="1076"/>
          <ac:spMkLst>
            <pc:docMk/>
            <pc:sldMk cId="0" sldId="290"/>
            <ac:spMk id="30725" creationId="{1BCF6B76-53CF-4A73-A014-FD3E88CB2EB4}"/>
          </ac:spMkLst>
        </pc:spChg>
        <pc:picChg chg="mod">
          <ac:chgData name="Douglas Martin" userId="2f233c73-e982-4686-a2f7-7fcacf256faf" providerId="ADAL" clId="{4B3EF7E4-0FF4-4813-BE0D-3A25BFF38757}" dt="2021-11-27T13:37:59.095" v="145" actId="1076"/>
          <ac:picMkLst>
            <pc:docMk/>
            <pc:sldMk cId="0" sldId="290"/>
            <ac:picMk id="30723" creationId="{75D3D612-EE42-40CB-83B7-4BC110AA1BBC}"/>
          </ac:picMkLst>
        </pc:picChg>
      </pc:sldChg>
      <pc:sldChg chg="modSp mod">
        <pc:chgData name="Douglas Martin" userId="2f233c73-e982-4686-a2f7-7fcacf256faf" providerId="ADAL" clId="{4B3EF7E4-0FF4-4813-BE0D-3A25BFF38757}" dt="2021-11-27T13:33:29.633" v="91" actId="14100"/>
        <pc:sldMkLst>
          <pc:docMk/>
          <pc:sldMk cId="0" sldId="291"/>
        </pc:sldMkLst>
        <pc:spChg chg="mod">
          <ac:chgData name="Douglas Martin" userId="2f233c73-e982-4686-a2f7-7fcacf256faf" providerId="ADAL" clId="{4B3EF7E4-0FF4-4813-BE0D-3A25BFF38757}" dt="2021-11-27T13:33:12.601" v="87" actId="1037"/>
          <ac:spMkLst>
            <pc:docMk/>
            <pc:sldMk cId="0" sldId="291"/>
            <ac:spMk id="4" creationId="{1440F6C9-0A93-4BAB-B1A7-66F55EA29EDA}"/>
          </ac:spMkLst>
        </pc:spChg>
        <pc:spChg chg="mod">
          <ac:chgData name="Douglas Martin" userId="2f233c73-e982-4686-a2f7-7fcacf256faf" providerId="ADAL" clId="{4B3EF7E4-0FF4-4813-BE0D-3A25BFF38757}" dt="2021-11-27T13:33:12.601" v="87" actId="1037"/>
          <ac:spMkLst>
            <pc:docMk/>
            <pc:sldMk cId="0" sldId="291"/>
            <ac:spMk id="6" creationId="{000A4402-4143-4DFB-8F48-94B7AB5B49F2}"/>
          </ac:spMkLst>
        </pc:spChg>
        <pc:spChg chg="mod">
          <ac:chgData name="Douglas Martin" userId="2f233c73-e982-4686-a2f7-7fcacf256faf" providerId="ADAL" clId="{4B3EF7E4-0FF4-4813-BE0D-3A25BFF38757}" dt="2021-11-27T13:33:12.601" v="87" actId="1037"/>
          <ac:spMkLst>
            <pc:docMk/>
            <pc:sldMk cId="0" sldId="291"/>
            <ac:spMk id="8" creationId="{3B75A2B5-7487-4702-942B-27DC30E9A246}"/>
          </ac:spMkLst>
        </pc:spChg>
        <pc:spChg chg="mod">
          <ac:chgData name="Douglas Martin" userId="2f233c73-e982-4686-a2f7-7fcacf256faf" providerId="ADAL" clId="{4B3EF7E4-0FF4-4813-BE0D-3A25BFF38757}" dt="2021-11-27T13:33:12.601" v="87" actId="1037"/>
          <ac:spMkLst>
            <pc:docMk/>
            <pc:sldMk cId="0" sldId="291"/>
            <ac:spMk id="9" creationId="{9E672F66-3FA0-47A5-B15B-8F3E8EEF1B53}"/>
          </ac:spMkLst>
        </pc:spChg>
        <pc:spChg chg="mod">
          <ac:chgData name="Douglas Martin" userId="2f233c73-e982-4686-a2f7-7fcacf256faf" providerId="ADAL" clId="{4B3EF7E4-0FF4-4813-BE0D-3A25BFF38757}" dt="2021-11-27T13:33:29.633" v="91" actId="14100"/>
          <ac:spMkLst>
            <pc:docMk/>
            <pc:sldMk cId="0" sldId="291"/>
            <ac:spMk id="10" creationId="{945347EC-DAC9-48B7-BE93-BA60A1C1E767}"/>
          </ac:spMkLst>
        </pc:spChg>
        <pc:spChg chg="mod">
          <ac:chgData name="Douglas Martin" userId="2f233c73-e982-4686-a2f7-7fcacf256faf" providerId="ADAL" clId="{4B3EF7E4-0FF4-4813-BE0D-3A25BFF38757}" dt="2021-11-27T13:33:12.601" v="87" actId="1037"/>
          <ac:spMkLst>
            <pc:docMk/>
            <pc:sldMk cId="0" sldId="291"/>
            <ac:spMk id="18437" creationId="{4C84F787-CC81-4B66-A341-6047786A92B9}"/>
          </ac:spMkLst>
        </pc:spChg>
        <pc:picChg chg="mod">
          <ac:chgData name="Douglas Martin" userId="2f233c73-e982-4686-a2f7-7fcacf256faf" providerId="ADAL" clId="{4B3EF7E4-0FF4-4813-BE0D-3A25BFF38757}" dt="2021-11-27T13:33:12.601" v="87" actId="1037"/>
          <ac:picMkLst>
            <pc:docMk/>
            <pc:sldMk cId="0" sldId="291"/>
            <ac:picMk id="18435" creationId="{30CB8220-BACC-4D4F-8FEF-7ACD72DEAC24}"/>
          </ac:picMkLst>
        </pc:picChg>
      </pc:sldChg>
      <pc:sldChg chg="modSp mod">
        <pc:chgData name="Douglas Martin" userId="2f233c73-e982-4686-a2f7-7fcacf256faf" providerId="ADAL" clId="{4B3EF7E4-0FF4-4813-BE0D-3A25BFF38757}" dt="2021-11-27T13:34:33.629" v="103" actId="1076"/>
        <pc:sldMkLst>
          <pc:docMk/>
          <pc:sldMk cId="0" sldId="292"/>
        </pc:sldMkLst>
        <pc:spChg chg="mod">
          <ac:chgData name="Douglas Martin" userId="2f233c73-e982-4686-a2f7-7fcacf256faf" providerId="ADAL" clId="{4B3EF7E4-0FF4-4813-BE0D-3A25BFF38757}" dt="2021-11-27T13:34:18.491" v="98" actId="1076"/>
          <ac:spMkLst>
            <pc:docMk/>
            <pc:sldMk cId="0" sldId="292"/>
            <ac:spMk id="4" creationId="{15DE1302-E6AE-401F-991D-68B9122D1CCE}"/>
          </ac:spMkLst>
        </pc:spChg>
        <pc:spChg chg="mod">
          <ac:chgData name="Douglas Martin" userId="2f233c73-e982-4686-a2f7-7fcacf256faf" providerId="ADAL" clId="{4B3EF7E4-0FF4-4813-BE0D-3A25BFF38757}" dt="2021-11-27T13:34:18.491" v="98" actId="1076"/>
          <ac:spMkLst>
            <pc:docMk/>
            <pc:sldMk cId="0" sldId="292"/>
            <ac:spMk id="6" creationId="{06FFB784-23A0-4B1E-ACB4-55104F746FFF}"/>
          </ac:spMkLst>
        </pc:spChg>
        <pc:spChg chg="mod">
          <ac:chgData name="Douglas Martin" userId="2f233c73-e982-4686-a2f7-7fcacf256faf" providerId="ADAL" clId="{4B3EF7E4-0FF4-4813-BE0D-3A25BFF38757}" dt="2021-11-27T13:34:18.491" v="98" actId="1076"/>
          <ac:spMkLst>
            <pc:docMk/>
            <pc:sldMk cId="0" sldId="292"/>
            <ac:spMk id="8" creationId="{A4638C1F-1997-4238-A11A-76BE20ADC745}"/>
          </ac:spMkLst>
        </pc:spChg>
        <pc:spChg chg="mod">
          <ac:chgData name="Douglas Martin" userId="2f233c73-e982-4686-a2f7-7fcacf256faf" providerId="ADAL" clId="{4B3EF7E4-0FF4-4813-BE0D-3A25BFF38757}" dt="2021-11-27T13:34:18.491" v="98" actId="1076"/>
          <ac:spMkLst>
            <pc:docMk/>
            <pc:sldMk cId="0" sldId="292"/>
            <ac:spMk id="9" creationId="{A86D8D14-1B4E-4547-B622-D0C0D5509F4C}"/>
          </ac:spMkLst>
        </pc:spChg>
        <pc:spChg chg="mod">
          <ac:chgData name="Douglas Martin" userId="2f233c73-e982-4686-a2f7-7fcacf256faf" providerId="ADAL" clId="{4B3EF7E4-0FF4-4813-BE0D-3A25BFF38757}" dt="2021-11-27T13:34:33.629" v="103" actId="1076"/>
          <ac:spMkLst>
            <pc:docMk/>
            <pc:sldMk cId="0" sldId="292"/>
            <ac:spMk id="10" creationId="{8B161285-B30D-4EC7-8000-1424F54ABF53}"/>
          </ac:spMkLst>
        </pc:spChg>
        <pc:spChg chg="mod">
          <ac:chgData name="Douglas Martin" userId="2f233c73-e982-4686-a2f7-7fcacf256faf" providerId="ADAL" clId="{4B3EF7E4-0FF4-4813-BE0D-3A25BFF38757}" dt="2021-11-27T13:34:18.491" v="98" actId="1076"/>
          <ac:spMkLst>
            <pc:docMk/>
            <pc:sldMk cId="0" sldId="292"/>
            <ac:spMk id="20485" creationId="{5158EB9B-154F-4D5C-94FC-3A1DC77452A3}"/>
          </ac:spMkLst>
        </pc:spChg>
        <pc:picChg chg="mod">
          <ac:chgData name="Douglas Martin" userId="2f233c73-e982-4686-a2f7-7fcacf256faf" providerId="ADAL" clId="{4B3EF7E4-0FF4-4813-BE0D-3A25BFF38757}" dt="2021-11-27T13:34:18.491" v="98" actId="1076"/>
          <ac:picMkLst>
            <pc:docMk/>
            <pc:sldMk cId="0" sldId="292"/>
            <ac:picMk id="20483" creationId="{52FD9DCF-8A8C-4409-B3D8-E0753571C2F4}"/>
          </ac:picMkLst>
        </pc:picChg>
      </pc:sldChg>
      <pc:sldChg chg="modSp mod">
        <pc:chgData name="Douglas Martin" userId="2f233c73-e982-4686-a2f7-7fcacf256faf" providerId="ADAL" clId="{4B3EF7E4-0FF4-4813-BE0D-3A25BFF38757}" dt="2021-11-27T13:35:18.708" v="115" actId="403"/>
        <pc:sldMkLst>
          <pc:docMk/>
          <pc:sldMk cId="0" sldId="293"/>
        </pc:sldMkLst>
        <pc:spChg chg="mod">
          <ac:chgData name="Douglas Martin" userId="2f233c73-e982-4686-a2f7-7fcacf256faf" providerId="ADAL" clId="{4B3EF7E4-0FF4-4813-BE0D-3A25BFF38757}" dt="2021-11-27T13:35:05.383" v="111" actId="1035"/>
          <ac:spMkLst>
            <pc:docMk/>
            <pc:sldMk cId="0" sldId="293"/>
            <ac:spMk id="4" creationId="{C52CD03B-6EE0-4726-AB91-7ECAF08F963D}"/>
          </ac:spMkLst>
        </pc:spChg>
        <pc:spChg chg="mod">
          <ac:chgData name="Douglas Martin" userId="2f233c73-e982-4686-a2f7-7fcacf256faf" providerId="ADAL" clId="{4B3EF7E4-0FF4-4813-BE0D-3A25BFF38757}" dt="2021-11-27T13:35:05.383" v="111" actId="1035"/>
          <ac:spMkLst>
            <pc:docMk/>
            <pc:sldMk cId="0" sldId="293"/>
            <ac:spMk id="6" creationId="{DBFD47FB-D36A-4A2F-8CFA-CEBE2A2950F6}"/>
          </ac:spMkLst>
        </pc:spChg>
        <pc:spChg chg="mod">
          <ac:chgData name="Douglas Martin" userId="2f233c73-e982-4686-a2f7-7fcacf256faf" providerId="ADAL" clId="{4B3EF7E4-0FF4-4813-BE0D-3A25BFF38757}" dt="2021-11-27T13:35:05.383" v="111" actId="1035"/>
          <ac:spMkLst>
            <pc:docMk/>
            <pc:sldMk cId="0" sldId="293"/>
            <ac:spMk id="8" creationId="{470AA796-CFA5-44F4-863B-FCB42922125D}"/>
          </ac:spMkLst>
        </pc:spChg>
        <pc:spChg chg="mod">
          <ac:chgData name="Douglas Martin" userId="2f233c73-e982-4686-a2f7-7fcacf256faf" providerId="ADAL" clId="{4B3EF7E4-0FF4-4813-BE0D-3A25BFF38757}" dt="2021-11-27T13:35:05.383" v="111" actId="1035"/>
          <ac:spMkLst>
            <pc:docMk/>
            <pc:sldMk cId="0" sldId="293"/>
            <ac:spMk id="9" creationId="{27977CA2-98C9-4954-B6C6-0AE877709FE7}"/>
          </ac:spMkLst>
        </pc:spChg>
        <pc:spChg chg="mod">
          <ac:chgData name="Douglas Martin" userId="2f233c73-e982-4686-a2f7-7fcacf256faf" providerId="ADAL" clId="{4B3EF7E4-0FF4-4813-BE0D-3A25BFF38757}" dt="2021-11-27T13:35:18.708" v="115" actId="403"/>
          <ac:spMkLst>
            <pc:docMk/>
            <pc:sldMk cId="0" sldId="293"/>
            <ac:spMk id="10" creationId="{23FEECE1-7E60-4640-89DD-279D4F450680}"/>
          </ac:spMkLst>
        </pc:spChg>
        <pc:spChg chg="mod">
          <ac:chgData name="Douglas Martin" userId="2f233c73-e982-4686-a2f7-7fcacf256faf" providerId="ADAL" clId="{4B3EF7E4-0FF4-4813-BE0D-3A25BFF38757}" dt="2021-11-27T13:35:05.383" v="111" actId="1035"/>
          <ac:spMkLst>
            <pc:docMk/>
            <pc:sldMk cId="0" sldId="293"/>
            <ac:spMk id="22533" creationId="{577133D0-EA9D-42A2-9F39-8A30133A3B1B}"/>
          </ac:spMkLst>
        </pc:spChg>
        <pc:picChg chg="mod">
          <ac:chgData name="Douglas Martin" userId="2f233c73-e982-4686-a2f7-7fcacf256faf" providerId="ADAL" clId="{4B3EF7E4-0FF4-4813-BE0D-3A25BFF38757}" dt="2021-11-27T13:35:05.383" v="111" actId="1035"/>
          <ac:picMkLst>
            <pc:docMk/>
            <pc:sldMk cId="0" sldId="293"/>
            <ac:picMk id="22531" creationId="{319DE84B-FC76-45CD-A871-46E3C94A219A}"/>
          </ac:picMkLst>
        </pc:picChg>
      </pc:sldChg>
      <pc:sldChg chg="modSp mod">
        <pc:chgData name="Douglas Martin" userId="2f233c73-e982-4686-a2f7-7fcacf256faf" providerId="ADAL" clId="{4B3EF7E4-0FF4-4813-BE0D-3A25BFF38757}" dt="2021-11-27T13:36:10.160" v="127" actId="14100"/>
        <pc:sldMkLst>
          <pc:docMk/>
          <pc:sldMk cId="0" sldId="294"/>
        </pc:sldMkLst>
        <pc:spChg chg="mod">
          <ac:chgData name="Douglas Martin" userId="2f233c73-e982-4686-a2f7-7fcacf256faf" providerId="ADAL" clId="{4B3EF7E4-0FF4-4813-BE0D-3A25BFF38757}" dt="2021-11-27T13:35:48.288" v="121" actId="1037"/>
          <ac:spMkLst>
            <pc:docMk/>
            <pc:sldMk cId="0" sldId="294"/>
            <ac:spMk id="4" creationId="{DDB8A313-84C4-4F92-B54E-962F1DE478B6}"/>
          </ac:spMkLst>
        </pc:spChg>
        <pc:spChg chg="mod">
          <ac:chgData name="Douglas Martin" userId="2f233c73-e982-4686-a2f7-7fcacf256faf" providerId="ADAL" clId="{4B3EF7E4-0FF4-4813-BE0D-3A25BFF38757}" dt="2021-11-27T13:35:48.288" v="121" actId="1037"/>
          <ac:spMkLst>
            <pc:docMk/>
            <pc:sldMk cId="0" sldId="294"/>
            <ac:spMk id="6" creationId="{39793C07-8326-4962-B7F7-9F9CB6708DAD}"/>
          </ac:spMkLst>
        </pc:spChg>
        <pc:spChg chg="mod">
          <ac:chgData name="Douglas Martin" userId="2f233c73-e982-4686-a2f7-7fcacf256faf" providerId="ADAL" clId="{4B3EF7E4-0FF4-4813-BE0D-3A25BFF38757}" dt="2021-11-27T13:35:48.288" v="121" actId="1037"/>
          <ac:spMkLst>
            <pc:docMk/>
            <pc:sldMk cId="0" sldId="294"/>
            <ac:spMk id="8" creationId="{0317A1E7-ED15-4EA9-9F3A-1ED097AD64AD}"/>
          </ac:spMkLst>
        </pc:spChg>
        <pc:spChg chg="mod">
          <ac:chgData name="Douglas Martin" userId="2f233c73-e982-4686-a2f7-7fcacf256faf" providerId="ADAL" clId="{4B3EF7E4-0FF4-4813-BE0D-3A25BFF38757}" dt="2021-11-27T13:35:48.288" v="121" actId="1037"/>
          <ac:spMkLst>
            <pc:docMk/>
            <pc:sldMk cId="0" sldId="294"/>
            <ac:spMk id="9" creationId="{C50867D1-744F-4391-91FB-C2E486EA3BDC}"/>
          </ac:spMkLst>
        </pc:spChg>
        <pc:spChg chg="mod">
          <ac:chgData name="Douglas Martin" userId="2f233c73-e982-4686-a2f7-7fcacf256faf" providerId="ADAL" clId="{4B3EF7E4-0FF4-4813-BE0D-3A25BFF38757}" dt="2021-11-27T13:36:10.160" v="127" actId="14100"/>
          <ac:spMkLst>
            <pc:docMk/>
            <pc:sldMk cId="0" sldId="294"/>
            <ac:spMk id="10" creationId="{63D858CC-8CFD-4CB3-88C5-6CD03973452C}"/>
          </ac:spMkLst>
        </pc:spChg>
        <pc:spChg chg="mod">
          <ac:chgData name="Douglas Martin" userId="2f233c73-e982-4686-a2f7-7fcacf256faf" providerId="ADAL" clId="{4B3EF7E4-0FF4-4813-BE0D-3A25BFF38757}" dt="2021-11-27T13:35:48.288" v="121" actId="1037"/>
          <ac:spMkLst>
            <pc:docMk/>
            <pc:sldMk cId="0" sldId="294"/>
            <ac:spMk id="24581" creationId="{BDB75E04-672C-4BF4-8B7E-45B01EC80AF2}"/>
          </ac:spMkLst>
        </pc:spChg>
        <pc:picChg chg="mod">
          <ac:chgData name="Douglas Martin" userId="2f233c73-e982-4686-a2f7-7fcacf256faf" providerId="ADAL" clId="{4B3EF7E4-0FF4-4813-BE0D-3A25BFF38757}" dt="2021-11-27T13:35:48.288" v="121" actId="1037"/>
          <ac:picMkLst>
            <pc:docMk/>
            <pc:sldMk cId="0" sldId="294"/>
            <ac:picMk id="24579" creationId="{79DF5344-A67F-4DAD-9FC3-7DC886BBEAB1}"/>
          </ac:picMkLst>
        </pc:picChg>
      </pc:sldChg>
      <pc:sldChg chg="modSp mod">
        <pc:chgData name="Douglas Martin" userId="2f233c73-e982-4686-a2f7-7fcacf256faf" providerId="ADAL" clId="{4B3EF7E4-0FF4-4813-BE0D-3A25BFF38757}" dt="2021-11-27T13:36:44.334" v="133" actId="403"/>
        <pc:sldMkLst>
          <pc:docMk/>
          <pc:sldMk cId="0" sldId="295"/>
        </pc:sldMkLst>
        <pc:spChg chg="mod">
          <ac:chgData name="Douglas Martin" userId="2f233c73-e982-4686-a2f7-7fcacf256faf" providerId="ADAL" clId="{4B3EF7E4-0FF4-4813-BE0D-3A25BFF38757}" dt="2021-11-27T13:36:34.865" v="129" actId="1076"/>
          <ac:spMkLst>
            <pc:docMk/>
            <pc:sldMk cId="0" sldId="295"/>
            <ac:spMk id="4" creationId="{7FF6EB2C-2158-4E4D-B512-E8539DA7B78F}"/>
          </ac:spMkLst>
        </pc:spChg>
        <pc:spChg chg="mod">
          <ac:chgData name="Douglas Martin" userId="2f233c73-e982-4686-a2f7-7fcacf256faf" providerId="ADAL" clId="{4B3EF7E4-0FF4-4813-BE0D-3A25BFF38757}" dt="2021-11-27T13:36:34.865" v="129" actId="1076"/>
          <ac:spMkLst>
            <pc:docMk/>
            <pc:sldMk cId="0" sldId="295"/>
            <ac:spMk id="6" creationId="{F106DEA8-B546-4F50-8C7E-A4512ABDC9C0}"/>
          </ac:spMkLst>
        </pc:spChg>
        <pc:spChg chg="mod">
          <ac:chgData name="Douglas Martin" userId="2f233c73-e982-4686-a2f7-7fcacf256faf" providerId="ADAL" clId="{4B3EF7E4-0FF4-4813-BE0D-3A25BFF38757}" dt="2021-11-27T13:36:34.865" v="129" actId="1076"/>
          <ac:spMkLst>
            <pc:docMk/>
            <pc:sldMk cId="0" sldId="295"/>
            <ac:spMk id="8" creationId="{5CEEA7A4-E7D3-406E-AE0D-52259543DFD4}"/>
          </ac:spMkLst>
        </pc:spChg>
        <pc:spChg chg="mod">
          <ac:chgData name="Douglas Martin" userId="2f233c73-e982-4686-a2f7-7fcacf256faf" providerId="ADAL" clId="{4B3EF7E4-0FF4-4813-BE0D-3A25BFF38757}" dt="2021-11-27T13:36:34.865" v="129" actId="1076"/>
          <ac:spMkLst>
            <pc:docMk/>
            <pc:sldMk cId="0" sldId="295"/>
            <ac:spMk id="9" creationId="{6A717558-9CDE-4D87-9152-99E132F20EDA}"/>
          </ac:spMkLst>
        </pc:spChg>
        <pc:spChg chg="mod">
          <ac:chgData name="Douglas Martin" userId="2f233c73-e982-4686-a2f7-7fcacf256faf" providerId="ADAL" clId="{4B3EF7E4-0FF4-4813-BE0D-3A25BFF38757}" dt="2021-11-27T13:36:44.334" v="133" actId="403"/>
          <ac:spMkLst>
            <pc:docMk/>
            <pc:sldMk cId="0" sldId="295"/>
            <ac:spMk id="10" creationId="{EEED1703-ECF4-498E-9C17-1ACAA5BFC1C6}"/>
          </ac:spMkLst>
        </pc:spChg>
        <pc:spChg chg="mod">
          <ac:chgData name="Douglas Martin" userId="2f233c73-e982-4686-a2f7-7fcacf256faf" providerId="ADAL" clId="{4B3EF7E4-0FF4-4813-BE0D-3A25BFF38757}" dt="2021-11-27T13:36:34.865" v="129" actId="1076"/>
          <ac:spMkLst>
            <pc:docMk/>
            <pc:sldMk cId="0" sldId="295"/>
            <ac:spMk id="26629" creationId="{4A8D7344-A6BD-4676-B395-BBAEDB2071CE}"/>
          </ac:spMkLst>
        </pc:spChg>
        <pc:picChg chg="mod">
          <ac:chgData name="Douglas Martin" userId="2f233c73-e982-4686-a2f7-7fcacf256faf" providerId="ADAL" clId="{4B3EF7E4-0FF4-4813-BE0D-3A25BFF38757}" dt="2021-11-27T13:36:34.865" v="129" actId="1076"/>
          <ac:picMkLst>
            <pc:docMk/>
            <pc:sldMk cId="0" sldId="295"/>
            <ac:picMk id="26627" creationId="{D5696C2A-B5C4-4C1B-B57C-AAAFA10FFC7A}"/>
          </ac:picMkLst>
        </pc:picChg>
      </pc:sldChg>
      <pc:sldChg chg="modSp mod">
        <pc:chgData name="Douglas Martin" userId="2f233c73-e982-4686-a2f7-7fcacf256faf" providerId="ADAL" clId="{4B3EF7E4-0FF4-4813-BE0D-3A25BFF38757}" dt="2021-11-27T13:37:27.458" v="142" actId="403"/>
        <pc:sldMkLst>
          <pc:docMk/>
          <pc:sldMk cId="0" sldId="296"/>
        </pc:sldMkLst>
        <pc:spChg chg="mod">
          <ac:chgData name="Douglas Martin" userId="2f233c73-e982-4686-a2f7-7fcacf256faf" providerId="ADAL" clId="{4B3EF7E4-0FF4-4813-BE0D-3A25BFF38757}" dt="2021-11-27T13:37:13.820" v="137" actId="1037"/>
          <ac:spMkLst>
            <pc:docMk/>
            <pc:sldMk cId="0" sldId="296"/>
            <ac:spMk id="4" creationId="{74D0BA63-0791-4363-AF7D-CDDA5F98197D}"/>
          </ac:spMkLst>
        </pc:spChg>
        <pc:spChg chg="mod">
          <ac:chgData name="Douglas Martin" userId="2f233c73-e982-4686-a2f7-7fcacf256faf" providerId="ADAL" clId="{4B3EF7E4-0FF4-4813-BE0D-3A25BFF38757}" dt="2021-11-27T13:37:13.820" v="137" actId="1037"/>
          <ac:spMkLst>
            <pc:docMk/>
            <pc:sldMk cId="0" sldId="296"/>
            <ac:spMk id="6" creationId="{3F7A3BFD-89BC-4974-A173-7A1F10164C60}"/>
          </ac:spMkLst>
        </pc:spChg>
        <pc:spChg chg="mod">
          <ac:chgData name="Douglas Martin" userId="2f233c73-e982-4686-a2f7-7fcacf256faf" providerId="ADAL" clId="{4B3EF7E4-0FF4-4813-BE0D-3A25BFF38757}" dt="2021-11-27T13:37:13.820" v="137" actId="1037"/>
          <ac:spMkLst>
            <pc:docMk/>
            <pc:sldMk cId="0" sldId="296"/>
            <ac:spMk id="8" creationId="{3234F11B-8EDF-49F5-A020-099E2DE30693}"/>
          </ac:spMkLst>
        </pc:spChg>
        <pc:spChg chg="mod">
          <ac:chgData name="Douglas Martin" userId="2f233c73-e982-4686-a2f7-7fcacf256faf" providerId="ADAL" clId="{4B3EF7E4-0FF4-4813-BE0D-3A25BFF38757}" dt="2021-11-27T13:37:13.820" v="137" actId="1037"/>
          <ac:spMkLst>
            <pc:docMk/>
            <pc:sldMk cId="0" sldId="296"/>
            <ac:spMk id="9" creationId="{E823810A-BC1C-409E-88BE-A71F6849D42C}"/>
          </ac:spMkLst>
        </pc:spChg>
        <pc:spChg chg="mod">
          <ac:chgData name="Douglas Martin" userId="2f233c73-e982-4686-a2f7-7fcacf256faf" providerId="ADAL" clId="{4B3EF7E4-0FF4-4813-BE0D-3A25BFF38757}" dt="2021-11-27T13:37:27.458" v="142" actId="403"/>
          <ac:spMkLst>
            <pc:docMk/>
            <pc:sldMk cId="0" sldId="296"/>
            <ac:spMk id="10" creationId="{B8065DBF-C0EC-4903-8A9B-3298EA12B30F}"/>
          </ac:spMkLst>
        </pc:spChg>
        <pc:spChg chg="mod">
          <ac:chgData name="Douglas Martin" userId="2f233c73-e982-4686-a2f7-7fcacf256faf" providerId="ADAL" clId="{4B3EF7E4-0FF4-4813-BE0D-3A25BFF38757}" dt="2021-11-27T13:37:13.820" v="137" actId="1037"/>
          <ac:spMkLst>
            <pc:docMk/>
            <pc:sldMk cId="0" sldId="296"/>
            <ac:spMk id="28677" creationId="{0848D6BC-9FFF-4F68-957B-6ABA119C6443}"/>
          </ac:spMkLst>
        </pc:spChg>
        <pc:picChg chg="mod">
          <ac:chgData name="Douglas Martin" userId="2f233c73-e982-4686-a2f7-7fcacf256faf" providerId="ADAL" clId="{4B3EF7E4-0FF4-4813-BE0D-3A25BFF38757}" dt="2021-11-27T13:37:13.820" v="137" actId="1037"/>
          <ac:picMkLst>
            <pc:docMk/>
            <pc:sldMk cId="0" sldId="296"/>
            <ac:picMk id="28675" creationId="{EA26FC9C-F14F-4E81-8D33-B233F41F6488}"/>
          </ac:picMkLst>
        </pc:picChg>
      </pc:sldChg>
      <pc:sldChg chg="modSp mod">
        <pc:chgData name="Douglas Martin" userId="2f233c73-e982-4686-a2f7-7fcacf256faf" providerId="ADAL" clId="{4B3EF7E4-0FF4-4813-BE0D-3A25BFF38757}" dt="2021-11-27T13:38:33.476" v="155" actId="403"/>
        <pc:sldMkLst>
          <pc:docMk/>
          <pc:sldMk cId="0" sldId="297"/>
        </pc:sldMkLst>
        <pc:spChg chg="mod">
          <ac:chgData name="Douglas Martin" userId="2f233c73-e982-4686-a2f7-7fcacf256faf" providerId="ADAL" clId="{4B3EF7E4-0FF4-4813-BE0D-3A25BFF38757}" dt="2021-11-27T13:38:21.134" v="152" actId="1036"/>
          <ac:spMkLst>
            <pc:docMk/>
            <pc:sldMk cId="0" sldId="297"/>
            <ac:spMk id="4" creationId="{F47BCF33-DC5E-41CE-BAD1-78D8A531739A}"/>
          </ac:spMkLst>
        </pc:spChg>
        <pc:spChg chg="mod">
          <ac:chgData name="Douglas Martin" userId="2f233c73-e982-4686-a2f7-7fcacf256faf" providerId="ADAL" clId="{4B3EF7E4-0FF4-4813-BE0D-3A25BFF38757}" dt="2021-11-27T13:38:21.134" v="152" actId="1036"/>
          <ac:spMkLst>
            <pc:docMk/>
            <pc:sldMk cId="0" sldId="297"/>
            <ac:spMk id="6" creationId="{C7AB972D-5A0C-424F-8056-F2B367BD2842}"/>
          </ac:spMkLst>
        </pc:spChg>
        <pc:spChg chg="mod">
          <ac:chgData name="Douglas Martin" userId="2f233c73-e982-4686-a2f7-7fcacf256faf" providerId="ADAL" clId="{4B3EF7E4-0FF4-4813-BE0D-3A25BFF38757}" dt="2021-11-27T13:38:21.134" v="152" actId="1036"/>
          <ac:spMkLst>
            <pc:docMk/>
            <pc:sldMk cId="0" sldId="297"/>
            <ac:spMk id="8" creationId="{F862D1C7-3D56-4DE3-A575-3C0B410FBFDF}"/>
          </ac:spMkLst>
        </pc:spChg>
        <pc:spChg chg="mod">
          <ac:chgData name="Douglas Martin" userId="2f233c73-e982-4686-a2f7-7fcacf256faf" providerId="ADAL" clId="{4B3EF7E4-0FF4-4813-BE0D-3A25BFF38757}" dt="2021-11-27T13:38:21.134" v="152" actId="1036"/>
          <ac:spMkLst>
            <pc:docMk/>
            <pc:sldMk cId="0" sldId="297"/>
            <ac:spMk id="9" creationId="{6EC99FFD-DD5A-41E7-9568-A00F15C0EF8A}"/>
          </ac:spMkLst>
        </pc:spChg>
        <pc:spChg chg="mod">
          <ac:chgData name="Douglas Martin" userId="2f233c73-e982-4686-a2f7-7fcacf256faf" providerId="ADAL" clId="{4B3EF7E4-0FF4-4813-BE0D-3A25BFF38757}" dt="2021-11-27T13:38:33.476" v="155" actId="403"/>
          <ac:spMkLst>
            <pc:docMk/>
            <pc:sldMk cId="0" sldId="297"/>
            <ac:spMk id="10" creationId="{298009DF-8670-4D09-B455-2D45FC9593DF}"/>
          </ac:spMkLst>
        </pc:spChg>
        <pc:spChg chg="mod">
          <ac:chgData name="Douglas Martin" userId="2f233c73-e982-4686-a2f7-7fcacf256faf" providerId="ADAL" clId="{4B3EF7E4-0FF4-4813-BE0D-3A25BFF38757}" dt="2021-11-27T13:38:21.134" v="152" actId="1036"/>
          <ac:spMkLst>
            <pc:docMk/>
            <pc:sldMk cId="0" sldId="297"/>
            <ac:spMk id="31749" creationId="{1D86A4E0-6686-4C06-92EE-A2A8116F0C03}"/>
          </ac:spMkLst>
        </pc:spChg>
        <pc:picChg chg="mod">
          <ac:chgData name="Douglas Martin" userId="2f233c73-e982-4686-a2f7-7fcacf256faf" providerId="ADAL" clId="{4B3EF7E4-0FF4-4813-BE0D-3A25BFF38757}" dt="2021-11-27T13:38:21.134" v="152" actId="1036"/>
          <ac:picMkLst>
            <pc:docMk/>
            <pc:sldMk cId="0" sldId="297"/>
            <ac:picMk id="31747" creationId="{A0C9A7C1-567C-45C8-9BF9-38295E8B6A76}"/>
          </ac:picMkLst>
        </pc:picChg>
      </pc:sldChg>
      <pc:sldChg chg="modSp mod">
        <pc:chgData name="Douglas Martin" userId="2f233c73-e982-4686-a2f7-7fcacf256faf" providerId="ADAL" clId="{4B3EF7E4-0FF4-4813-BE0D-3A25BFF38757}" dt="2021-11-27T13:39:59.971" v="178" actId="1076"/>
        <pc:sldMkLst>
          <pc:docMk/>
          <pc:sldMk cId="0" sldId="298"/>
        </pc:sldMkLst>
        <pc:spChg chg="mod">
          <ac:chgData name="Douglas Martin" userId="2f233c73-e982-4686-a2f7-7fcacf256faf" providerId="ADAL" clId="{4B3EF7E4-0FF4-4813-BE0D-3A25BFF38757}" dt="2021-11-27T13:39:08.414" v="156" actId="1076"/>
          <ac:spMkLst>
            <pc:docMk/>
            <pc:sldMk cId="0" sldId="298"/>
            <ac:spMk id="4" creationId="{D5FC03DE-9916-462E-B4BD-CC421646B0C8}"/>
          </ac:spMkLst>
        </pc:spChg>
        <pc:spChg chg="mod">
          <ac:chgData name="Douglas Martin" userId="2f233c73-e982-4686-a2f7-7fcacf256faf" providerId="ADAL" clId="{4B3EF7E4-0FF4-4813-BE0D-3A25BFF38757}" dt="2021-11-27T13:39:08.414" v="156" actId="1076"/>
          <ac:spMkLst>
            <pc:docMk/>
            <pc:sldMk cId="0" sldId="298"/>
            <ac:spMk id="6" creationId="{E62B949D-303C-4DE2-A193-114F85DCD82F}"/>
          </ac:spMkLst>
        </pc:spChg>
        <pc:spChg chg="mod">
          <ac:chgData name="Douglas Martin" userId="2f233c73-e982-4686-a2f7-7fcacf256faf" providerId="ADAL" clId="{4B3EF7E4-0FF4-4813-BE0D-3A25BFF38757}" dt="2021-11-27T13:39:08.414" v="156" actId="1076"/>
          <ac:spMkLst>
            <pc:docMk/>
            <pc:sldMk cId="0" sldId="298"/>
            <ac:spMk id="8" creationId="{29B56B09-3975-433C-A505-B78BA9FAFB64}"/>
          </ac:spMkLst>
        </pc:spChg>
        <pc:spChg chg="mod">
          <ac:chgData name="Douglas Martin" userId="2f233c73-e982-4686-a2f7-7fcacf256faf" providerId="ADAL" clId="{4B3EF7E4-0FF4-4813-BE0D-3A25BFF38757}" dt="2021-11-27T13:39:08.414" v="156" actId="1076"/>
          <ac:spMkLst>
            <pc:docMk/>
            <pc:sldMk cId="0" sldId="298"/>
            <ac:spMk id="9" creationId="{74EE555C-05EA-452D-B639-926312054787}"/>
          </ac:spMkLst>
        </pc:spChg>
        <pc:spChg chg="mod">
          <ac:chgData name="Douglas Martin" userId="2f233c73-e982-4686-a2f7-7fcacf256faf" providerId="ADAL" clId="{4B3EF7E4-0FF4-4813-BE0D-3A25BFF38757}" dt="2021-11-27T13:39:59.971" v="178" actId="1076"/>
          <ac:spMkLst>
            <pc:docMk/>
            <pc:sldMk cId="0" sldId="298"/>
            <ac:spMk id="10" creationId="{FC0956FA-7E6D-42BB-897F-7D0B98E9880B}"/>
          </ac:spMkLst>
        </pc:spChg>
        <pc:spChg chg="mod">
          <ac:chgData name="Douglas Martin" userId="2f233c73-e982-4686-a2f7-7fcacf256faf" providerId="ADAL" clId="{4B3EF7E4-0FF4-4813-BE0D-3A25BFF38757}" dt="2021-11-27T13:39:08.414" v="156" actId="1076"/>
          <ac:spMkLst>
            <pc:docMk/>
            <pc:sldMk cId="0" sldId="298"/>
            <ac:spMk id="32773" creationId="{25292414-2BA6-4468-9D5D-ABC85A6DA851}"/>
          </ac:spMkLst>
        </pc:spChg>
        <pc:picChg chg="mod">
          <ac:chgData name="Douglas Martin" userId="2f233c73-e982-4686-a2f7-7fcacf256faf" providerId="ADAL" clId="{4B3EF7E4-0FF4-4813-BE0D-3A25BFF38757}" dt="2021-11-27T13:39:08.414" v="156" actId="1076"/>
          <ac:picMkLst>
            <pc:docMk/>
            <pc:sldMk cId="0" sldId="298"/>
            <ac:picMk id="32771" creationId="{349CEBCF-7B7F-43EF-9412-E6A8C1F2D8DC}"/>
          </ac:picMkLst>
        </pc:picChg>
      </pc:sldChg>
    </pc:docChg>
  </pc:docChgLst>
  <pc:docChgLst>
    <pc:chgData name="Douglas Martin" userId="2f233c73-e982-4686-a2f7-7fcacf256faf" providerId="ADAL" clId="{A9B5F1B6-C2C5-CA46-A444-956A9FAE10BD}"/>
    <pc:docChg chg="modSld">
      <pc:chgData name="Douglas Martin" userId="2f233c73-e982-4686-a2f7-7fcacf256faf" providerId="ADAL" clId="{A9B5F1B6-C2C5-CA46-A444-956A9FAE10BD}" dt="2021-11-28T13:39:56.197" v="1" actId="1076"/>
      <pc:docMkLst>
        <pc:docMk/>
      </pc:docMkLst>
      <pc:sldChg chg="modSp">
        <pc:chgData name="Douglas Martin" userId="2f233c73-e982-4686-a2f7-7fcacf256faf" providerId="ADAL" clId="{A9B5F1B6-C2C5-CA46-A444-956A9FAE10BD}" dt="2021-11-28T13:39:56.197" v="1" actId="1076"/>
        <pc:sldMkLst>
          <pc:docMk/>
          <pc:sldMk cId="0" sldId="256"/>
        </pc:sldMkLst>
        <pc:spChg chg="mod">
          <ac:chgData name="Douglas Martin" userId="2f233c73-e982-4686-a2f7-7fcacf256faf" providerId="ADAL" clId="{A9B5F1B6-C2C5-CA46-A444-956A9FAE10BD}" dt="2021-11-28T13:39:56.197" v="1" actId="1076"/>
          <ac:spMkLst>
            <pc:docMk/>
            <pc:sldMk cId="0" sldId="256"/>
            <ac:spMk id="8" creationId="{041CACE4-0FEE-49B6-9E37-A8F4F71838D6}"/>
          </ac:spMkLst>
        </pc:spChg>
        <pc:spChg chg="mod">
          <ac:chgData name="Douglas Martin" userId="2f233c73-e982-4686-a2f7-7fcacf256faf" providerId="ADAL" clId="{A9B5F1B6-C2C5-CA46-A444-956A9FAE10BD}" dt="2021-11-28T13:39:50.917" v="0" actId="1076"/>
          <ac:spMkLst>
            <pc:docMk/>
            <pc:sldMk cId="0" sldId="256"/>
            <ac:spMk id="2053" creationId="{E3838B0E-7ED7-464B-B045-A6A605B00E8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14C1D21-C705-42EE-ABEF-8C6C97319B05}"/>
              </a:ext>
            </a:extLst>
          </p:cNvPr>
          <p:cNvSpPr>
            <a:spLocks noGrp="1"/>
          </p:cNvSpPr>
          <p:nvPr>
            <p:ph type="hdr" sz="quarter"/>
          </p:nvPr>
        </p:nvSpPr>
        <p:spPr>
          <a:xfrm>
            <a:off x="0" y="0"/>
            <a:ext cx="3055938" cy="468313"/>
          </a:xfrm>
          <a:prstGeom prst="rect">
            <a:avLst/>
          </a:prstGeom>
        </p:spPr>
        <p:txBody>
          <a:bodyPr vert="horz" lIns="93763" tIns="46881" rIns="93763" bIns="46881"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AEA66BA6-F31F-46BE-8227-C933C0F49738}"/>
              </a:ext>
            </a:extLst>
          </p:cNvPr>
          <p:cNvSpPr>
            <a:spLocks noGrp="1"/>
          </p:cNvSpPr>
          <p:nvPr>
            <p:ph type="dt" sz="quarter" idx="1"/>
          </p:nvPr>
        </p:nvSpPr>
        <p:spPr>
          <a:xfrm>
            <a:off x="3995738" y="0"/>
            <a:ext cx="3055937" cy="468313"/>
          </a:xfrm>
          <a:prstGeom prst="rect">
            <a:avLst/>
          </a:prstGeom>
        </p:spPr>
        <p:txBody>
          <a:bodyPr vert="horz" lIns="93763" tIns="46881" rIns="93763" bIns="46881" rtlCol="0"/>
          <a:lstStyle>
            <a:lvl1pPr algn="r" fontAlgn="auto">
              <a:spcBef>
                <a:spcPts val="0"/>
              </a:spcBef>
              <a:spcAft>
                <a:spcPts val="0"/>
              </a:spcAft>
              <a:defRPr sz="1200">
                <a:latin typeface="+mn-lt"/>
                <a:cs typeface="+mn-cs"/>
              </a:defRPr>
            </a:lvl1pPr>
          </a:lstStyle>
          <a:p>
            <a:pPr>
              <a:defRPr/>
            </a:pPr>
            <a:fld id="{9E1AF323-D9A2-4BCF-A344-ACFF0285A649}" type="datetimeFigureOut">
              <a:rPr lang="en-US"/>
              <a:pPr>
                <a:defRPr/>
              </a:pPr>
              <a:t>11/28/21</a:t>
            </a:fld>
            <a:endParaRPr lang="en-US"/>
          </a:p>
        </p:txBody>
      </p:sp>
      <p:sp>
        <p:nvSpPr>
          <p:cNvPr id="4" name="Footer Placeholder 3">
            <a:extLst>
              <a:ext uri="{FF2B5EF4-FFF2-40B4-BE49-F238E27FC236}">
                <a16:creationId xmlns:a16="http://schemas.microsoft.com/office/drawing/2014/main" id="{91A2A098-5B9F-4ED6-8DD9-CFC452E11935}"/>
              </a:ext>
            </a:extLst>
          </p:cNvPr>
          <p:cNvSpPr>
            <a:spLocks noGrp="1"/>
          </p:cNvSpPr>
          <p:nvPr>
            <p:ph type="ftr" sz="quarter" idx="2"/>
          </p:nvPr>
        </p:nvSpPr>
        <p:spPr>
          <a:xfrm>
            <a:off x="0" y="8886825"/>
            <a:ext cx="3055938" cy="468313"/>
          </a:xfrm>
          <a:prstGeom prst="rect">
            <a:avLst/>
          </a:prstGeom>
        </p:spPr>
        <p:txBody>
          <a:bodyPr vert="horz" lIns="93763" tIns="46881" rIns="93763" bIns="46881"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39AA699C-9707-4893-80A6-5DBE690DC2A4}"/>
              </a:ext>
            </a:extLst>
          </p:cNvPr>
          <p:cNvSpPr>
            <a:spLocks noGrp="1"/>
          </p:cNvSpPr>
          <p:nvPr>
            <p:ph type="sldNum" sz="quarter" idx="3"/>
          </p:nvPr>
        </p:nvSpPr>
        <p:spPr>
          <a:xfrm>
            <a:off x="3995738" y="8886825"/>
            <a:ext cx="3055937" cy="468313"/>
          </a:xfrm>
          <a:prstGeom prst="rect">
            <a:avLst/>
          </a:prstGeom>
        </p:spPr>
        <p:txBody>
          <a:bodyPr vert="horz" wrap="square" lIns="93763" tIns="46881" rIns="93763" bIns="46881" numCol="1" anchor="b" anchorCtr="0" compatLnSpc="1">
            <a:prstTxWarp prst="textNoShape">
              <a:avLst/>
            </a:prstTxWarp>
          </a:bodyPr>
          <a:lstStyle>
            <a:lvl1pPr algn="r">
              <a:defRPr sz="1200">
                <a:latin typeface="Calibri" panose="020F0502020204030204" pitchFamily="34" charset="0"/>
              </a:defRPr>
            </a:lvl1pPr>
          </a:lstStyle>
          <a:p>
            <a:fld id="{6195BBA2-2435-43DB-AA10-CF834EFBF66D}"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8313"/>
          </a:xfrm>
          <a:prstGeom prst="rect">
            <a:avLst/>
          </a:prstGeom>
        </p:spPr>
        <p:txBody>
          <a:bodyPr vert="horz" lIns="91440" tIns="45720" rIns="91440" bIns="45720" rtlCol="0"/>
          <a:lstStyle>
            <a:lvl1pPr algn="r">
              <a:defRPr sz="1200"/>
            </a:lvl1pPr>
          </a:lstStyle>
          <a:p>
            <a:fld id="{FDBEBEE6-69F4-49D9-94C8-BA67B4103EB1}" type="datetimeFigureOut">
              <a:rPr lang="en-US" smtClean="0"/>
              <a:t>11/28/21</a:t>
            </a:fld>
            <a:endParaRPr lang="en-US"/>
          </a:p>
        </p:txBody>
      </p:sp>
      <p:sp>
        <p:nvSpPr>
          <p:cNvPr id="4" name="Slide Image Placeholder 3"/>
          <p:cNvSpPr>
            <a:spLocks noGrp="1" noRot="1" noChangeAspect="1"/>
          </p:cNvSpPr>
          <p:nvPr>
            <p:ph type="sldImg" idx="2"/>
          </p:nvPr>
        </p:nvSpPr>
        <p:spPr>
          <a:xfrm>
            <a:off x="719138" y="1169988"/>
            <a:ext cx="5614987" cy="31575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502150"/>
            <a:ext cx="5643563" cy="36845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88413"/>
            <a:ext cx="3055938" cy="4683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88413"/>
            <a:ext cx="3055937" cy="468312"/>
          </a:xfrm>
          <a:prstGeom prst="rect">
            <a:avLst/>
          </a:prstGeom>
        </p:spPr>
        <p:txBody>
          <a:bodyPr vert="horz" lIns="91440" tIns="45720" rIns="91440" bIns="45720" rtlCol="0" anchor="b"/>
          <a:lstStyle>
            <a:lvl1pPr algn="r">
              <a:defRPr sz="1200"/>
            </a:lvl1pPr>
          </a:lstStyle>
          <a:p>
            <a:fld id="{2105B934-3F7C-4AC1-904A-7BA0255AB2D7}" type="slidenum">
              <a:rPr lang="en-US" smtClean="0"/>
              <a:t>‹#›</a:t>
            </a:fld>
            <a:endParaRPr lang="en-US"/>
          </a:p>
        </p:txBody>
      </p:sp>
    </p:spTree>
    <p:extLst>
      <p:ext uri="{BB962C8B-B14F-4D97-AF65-F5344CB8AC3E}">
        <p14:creationId xmlns:p14="http://schemas.microsoft.com/office/powerpoint/2010/main" val="10844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05B934-3F7C-4AC1-904A-7BA0255AB2D7}" type="slidenum">
              <a:rPr lang="en-US" smtClean="0"/>
              <a:t>2</a:t>
            </a:fld>
            <a:endParaRPr lang="en-US"/>
          </a:p>
        </p:txBody>
      </p:sp>
    </p:spTree>
    <p:extLst>
      <p:ext uri="{BB962C8B-B14F-4D97-AF65-F5344CB8AC3E}">
        <p14:creationId xmlns:p14="http://schemas.microsoft.com/office/powerpoint/2010/main" val="2251065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B51D78E-1A93-4844-B300-84DEC1573CBC}"/>
              </a:ext>
            </a:extLst>
          </p:cNvPr>
          <p:cNvSpPr>
            <a:spLocks noGrp="1"/>
          </p:cNvSpPr>
          <p:nvPr>
            <p:ph type="dt" sz="half" idx="10"/>
          </p:nvPr>
        </p:nvSpPr>
        <p:spPr/>
        <p:txBody>
          <a:bodyPr/>
          <a:lstStyle>
            <a:lvl1pPr>
              <a:defRPr/>
            </a:lvl1pPr>
          </a:lstStyle>
          <a:p>
            <a:pPr>
              <a:defRPr/>
            </a:pPr>
            <a:fld id="{BEE88A62-56A1-4A5B-B129-000A1AD714AE}" type="datetimeFigureOut">
              <a:rPr lang="en-US"/>
              <a:pPr>
                <a:defRPr/>
              </a:pPr>
              <a:t>11/28/21</a:t>
            </a:fld>
            <a:endParaRPr lang="en-US"/>
          </a:p>
        </p:txBody>
      </p:sp>
      <p:sp>
        <p:nvSpPr>
          <p:cNvPr id="5" name="Footer Placeholder 4">
            <a:extLst>
              <a:ext uri="{FF2B5EF4-FFF2-40B4-BE49-F238E27FC236}">
                <a16:creationId xmlns:a16="http://schemas.microsoft.com/office/drawing/2014/main" id="{3E996B92-2875-4124-929E-AA960781F2A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3072292-098A-4C4C-A1B4-D9FDB27E8876}"/>
              </a:ext>
            </a:extLst>
          </p:cNvPr>
          <p:cNvSpPr>
            <a:spLocks noGrp="1"/>
          </p:cNvSpPr>
          <p:nvPr>
            <p:ph type="sldNum" sz="quarter" idx="12"/>
          </p:nvPr>
        </p:nvSpPr>
        <p:spPr/>
        <p:txBody>
          <a:bodyPr/>
          <a:lstStyle>
            <a:lvl1pPr>
              <a:defRPr/>
            </a:lvl1pPr>
          </a:lstStyle>
          <a:p>
            <a:fld id="{D6EEC5D5-8099-4AFE-806B-AD454BD2020E}" type="slidenum">
              <a:rPr lang="en-US" altLang="en-US"/>
              <a:pPr/>
              <a:t>‹#›</a:t>
            </a:fld>
            <a:endParaRPr lang="en-US" altLang="en-US"/>
          </a:p>
        </p:txBody>
      </p:sp>
    </p:spTree>
    <p:extLst>
      <p:ext uri="{BB962C8B-B14F-4D97-AF65-F5344CB8AC3E}">
        <p14:creationId xmlns:p14="http://schemas.microsoft.com/office/powerpoint/2010/main" val="1463164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DA0496-74F5-42B8-92F6-1BE3BC086481}"/>
              </a:ext>
            </a:extLst>
          </p:cNvPr>
          <p:cNvSpPr>
            <a:spLocks noGrp="1"/>
          </p:cNvSpPr>
          <p:nvPr>
            <p:ph type="dt" sz="half" idx="10"/>
          </p:nvPr>
        </p:nvSpPr>
        <p:spPr/>
        <p:txBody>
          <a:bodyPr/>
          <a:lstStyle>
            <a:lvl1pPr>
              <a:defRPr/>
            </a:lvl1pPr>
          </a:lstStyle>
          <a:p>
            <a:pPr>
              <a:defRPr/>
            </a:pPr>
            <a:fld id="{7A478195-A638-453B-864F-EAAF1E217344}" type="datetimeFigureOut">
              <a:rPr lang="en-US"/>
              <a:pPr>
                <a:defRPr/>
              </a:pPr>
              <a:t>11/28/21</a:t>
            </a:fld>
            <a:endParaRPr lang="en-US"/>
          </a:p>
        </p:txBody>
      </p:sp>
      <p:sp>
        <p:nvSpPr>
          <p:cNvPr id="5" name="Footer Placeholder 4">
            <a:extLst>
              <a:ext uri="{FF2B5EF4-FFF2-40B4-BE49-F238E27FC236}">
                <a16:creationId xmlns:a16="http://schemas.microsoft.com/office/drawing/2014/main" id="{15A3FA6D-B74B-499D-B544-C34FDDAC491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EC2D464-7D93-4F64-9BE6-98057F8B1F46}"/>
              </a:ext>
            </a:extLst>
          </p:cNvPr>
          <p:cNvSpPr>
            <a:spLocks noGrp="1"/>
          </p:cNvSpPr>
          <p:nvPr>
            <p:ph type="sldNum" sz="quarter" idx="12"/>
          </p:nvPr>
        </p:nvSpPr>
        <p:spPr/>
        <p:txBody>
          <a:bodyPr/>
          <a:lstStyle>
            <a:lvl1pPr>
              <a:defRPr/>
            </a:lvl1pPr>
          </a:lstStyle>
          <a:p>
            <a:fld id="{ABEEE05A-8168-4254-9100-C352BBCC6F8D}" type="slidenum">
              <a:rPr lang="en-US" altLang="en-US"/>
              <a:pPr/>
              <a:t>‹#›</a:t>
            </a:fld>
            <a:endParaRPr lang="en-US" altLang="en-US"/>
          </a:p>
        </p:txBody>
      </p:sp>
    </p:spTree>
    <p:extLst>
      <p:ext uri="{BB962C8B-B14F-4D97-AF65-F5344CB8AC3E}">
        <p14:creationId xmlns:p14="http://schemas.microsoft.com/office/powerpoint/2010/main" val="307571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23C23B-A6D7-4A0B-B746-B90198DC297C}"/>
              </a:ext>
            </a:extLst>
          </p:cNvPr>
          <p:cNvSpPr>
            <a:spLocks noGrp="1"/>
          </p:cNvSpPr>
          <p:nvPr>
            <p:ph type="dt" sz="half" idx="10"/>
          </p:nvPr>
        </p:nvSpPr>
        <p:spPr/>
        <p:txBody>
          <a:bodyPr/>
          <a:lstStyle>
            <a:lvl1pPr>
              <a:defRPr/>
            </a:lvl1pPr>
          </a:lstStyle>
          <a:p>
            <a:pPr>
              <a:defRPr/>
            </a:pPr>
            <a:fld id="{22A3C98F-A0FF-4237-B0B3-95E2D25AF346}" type="datetimeFigureOut">
              <a:rPr lang="en-US"/>
              <a:pPr>
                <a:defRPr/>
              </a:pPr>
              <a:t>11/28/21</a:t>
            </a:fld>
            <a:endParaRPr lang="en-US"/>
          </a:p>
        </p:txBody>
      </p:sp>
      <p:sp>
        <p:nvSpPr>
          <p:cNvPr id="5" name="Footer Placeholder 4">
            <a:extLst>
              <a:ext uri="{FF2B5EF4-FFF2-40B4-BE49-F238E27FC236}">
                <a16:creationId xmlns:a16="http://schemas.microsoft.com/office/drawing/2014/main" id="{69F05FF5-EEEA-49F1-9EAD-EF205293F2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736EB7D-FD84-48FF-873C-31A20E38548A}"/>
              </a:ext>
            </a:extLst>
          </p:cNvPr>
          <p:cNvSpPr>
            <a:spLocks noGrp="1"/>
          </p:cNvSpPr>
          <p:nvPr>
            <p:ph type="sldNum" sz="quarter" idx="12"/>
          </p:nvPr>
        </p:nvSpPr>
        <p:spPr/>
        <p:txBody>
          <a:bodyPr/>
          <a:lstStyle>
            <a:lvl1pPr>
              <a:defRPr/>
            </a:lvl1pPr>
          </a:lstStyle>
          <a:p>
            <a:fld id="{248F37EB-7B2E-49AB-AF95-D53CFF900ECC}" type="slidenum">
              <a:rPr lang="en-US" altLang="en-US"/>
              <a:pPr/>
              <a:t>‹#›</a:t>
            </a:fld>
            <a:endParaRPr lang="en-US" altLang="en-US"/>
          </a:p>
        </p:txBody>
      </p:sp>
    </p:spTree>
    <p:extLst>
      <p:ext uri="{BB962C8B-B14F-4D97-AF65-F5344CB8AC3E}">
        <p14:creationId xmlns:p14="http://schemas.microsoft.com/office/powerpoint/2010/main" val="311364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0E57A5-8F0F-4A90-9D68-6692B4B9806A}"/>
              </a:ext>
            </a:extLst>
          </p:cNvPr>
          <p:cNvSpPr>
            <a:spLocks noGrp="1"/>
          </p:cNvSpPr>
          <p:nvPr>
            <p:ph type="dt" sz="half" idx="10"/>
          </p:nvPr>
        </p:nvSpPr>
        <p:spPr/>
        <p:txBody>
          <a:bodyPr/>
          <a:lstStyle>
            <a:lvl1pPr>
              <a:defRPr/>
            </a:lvl1pPr>
          </a:lstStyle>
          <a:p>
            <a:pPr>
              <a:defRPr/>
            </a:pPr>
            <a:fld id="{DA99C1EC-595D-4C34-83FB-76641D4DD9B2}" type="datetimeFigureOut">
              <a:rPr lang="en-US"/>
              <a:pPr>
                <a:defRPr/>
              </a:pPr>
              <a:t>11/28/21</a:t>
            </a:fld>
            <a:endParaRPr lang="en-US"/>
          </a:p>
        </p:txBody>
      </p:sp>
      <p:sp>
        <p:nvSpPr>
          <p:cNvPr id="5" name="Footer Placeholder 4">
            <a:extLst>
              <a:ext uri="{FF2B5EF4-FFF2-40B4-BE49-F238E27FC236}">
                <a16:creationId xmlns:a16="http://schemas.microsoft.com/office/drawing/2014/main" id="{A10D177A-1E9D-4770-A365-D72E0BA76E2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E59348C-F56F-485A-BDCE-F43C359E75C6}"/>
              </a:ext>
            </a:extLst>
          </p:cNvPr>
          <p:cNvSpPr>
            <a:spLocks noGrp="1"/>
          </p:cNvSpPr>
          <p:nvPr>
            <p:ph type="sldNum" sz="quarter" idx="12"/>
          </p:nvPr>
        </p:nvSpPr>
        <p:spPr/>
        <p:txBody>
          <a:bodyPr/>
          <a:lstStyle>
            <a:lvl1pPr>
              <a:defRPr/>
            </a:lvl1pPr>
          </a:lstStyle>
          <a:p>
            <a:fld id="{E3751F36-BA14-4135-BE15-53A0FC3B9FCA}" type="slidenum">
              <a:rPr lang="en-US" altLang="en-US"/>
              <a:pPr/>
              <a:t>‹#›</a:t>
            </a:fld>
            <a:endParaRPr lang="en-US" altLang="en-US"/>
          </a:p>
        </p:txBody>
      </p:sp>
    </p:spTree>
    <p:extLst>
      <p:ext uri="{BB962C8B-B14F-4D97-AF65-F5344CB8AC3E}">
        <p14:creationId xmlns:p14="http://schemas.microsoft.com/office/powerpoint/2010/main" val="1733495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FD7AC9-2716-4E86-A430-C220C2FEC76F}"/>
              </a:ext>
            </a:extLst>
          </p:cNvPr>
          <p:cNvSpPr>
            <a:spLocks noGrp="1"/>
          </p:cNvSpPr>
          <p:nvPr>
            <p:ph type="dt" sz="half" idx="10"/>
          </p:nvPr>
        </p:nvSpPr>
        <p:spPr/>
        <p:txBody>
          <a:bodyPr/>
          <a:lstStyle>
            <a:lvl1pPr>
              <a:defRPr/>
            </a:lvl1pPr>
          </a:lstStyle>
          <a:p>
            <a:pPr>
              <a:defRPr/>
            </a:pPr>
            <a:fld id="{3EDB9582-745D-4286-88E4-1A6BB44C91F4}" type="datetimeFigureOut">
              <a:rPr lang="en-US"/>
              <a:pPr>
                <a:defRPr/>
              </a:pPr>
              <a:t>11/28/21</a:t>
            </a:fld>
            <a:endParaRPr lang="en-US"/>
          </a:p>
        </p:txBody>
      </p:sp>
      <p:sp>
        <p:nvSpPr>
          <p:cNvPr id="5" name="Footer Placeholder 4">
            <a:extLst>
              <a:ext uri="{FF2B5EF4-FFF2-40B4-BE49-F238E27FC236}">
                <a16:creationId xmlns:a16="http://schemas.microsoft.com/office/drawing/2014/main" id="{09C7B3D9-14A2-4401-9AA8-99CF5EB3394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B47822B-3FDE-48E1-8BB2-C8558714697E}"/>
              </a:ext>
            </a:extLst>
          </p:cNvPr>
          <p:cNvSpPr>
            <a:spLocks noGrp="1"/>
          </p:cNvSpPr>
          <p:nvPr>
            <p:ph type="sldNum" sz="quarter" idx="12"/>
          </p:nvPr>
        </p:nvSpPr>
        <p:spPr/>
        <p:txBody>
          <a:bodyPr/>
          <a:lstStyle>
            <a:lvl1pPr>
              <a:defRPr/>
            </a:lvl1pPr>
          </a:lstStyle>
          <a:p>
            <a:fld id="{06B807B5-0546-4ECC-B1B0-F3D33B948540}" type="slidenum">
              <a:rPr lang="en-US" altLang="en-US"/>
              <a:pPr/>
              <a:t>‹#›</a:t>
            </a:fld>
            <a:endParaRPr lang="en-US" altLang="en-US"/>
          </a:p>
        </p:txBody>
      </p:sp>
    </p:spTree>
    <p:extLst>
      <p:ext uri="{BB962C8B-B14F-4D97-AF65-F5344CB8AC3E}">
        <p14:creationId xmlns:p14="http://schemas.microsoft.com/office/powerpoint/2010/main" val="351401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17BBCEA-7127-46AE-AF25-AE26FF10447E}"/>
              </a:ext>
            </a:extLst>
          </p:cNvPr>
          <p:cNvSpPr>
            <a:spLocks noGrp="1"/>
          </p:cNvSpPr>
          <p:nvPr>
            <p:ph type="dt" sz="half" idx="10"/>
          </p:nvPr>
        </p:nvSpPr>
        <p:spPr/>
        <p:txBody>
          <a:bodyPr/>
          <a:lstStyle>
            <a:lvl1pPr>
              <a:defRPr/>
            </a:lvl1pPr>
          </a:lstStyle>
          <a:p>
            <a:pPr>
              <a:defRPr/>
            </a:pPr>
            <a:fld id="{3057033D-C99E-47E6-A944-66CBC804F8D5}" type="datetimeFigureOut">
              <a:rPr lang="en-US"/>
              <a:pPr>
                <a:defRPr/>
              </a:pPr>
              <a:t>11/28/21</a:t>
            </a:fld>
            <a:endParaRPr lang="en-US"/>
          </a:p>
        </p:txBody>
      </p:sp>
      <p:sp>
        <p:nvSpPr>
          <p:cNvPr id="6" name="Footer Placeholder 4">
            <a:extLst>
              <a:ext uri="{FF2B5EF4-FFF2-40B4-BE49-F238E27FC236}">
                <a16:creationId xmlns:a16="http://schemas.microsoft.com/office/drawing/2014/main" id="{0BC74746-5639-4841-991C-87060663F2F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A3B1A2D-232F-484D-873D-47AC1D2F0ECA}"/>
              </a:ext>
            </a:extLst>
          </p:cNvPr>
          <p:cNvSpPr>
            <a:spLocks noGrp="1"/>
          </p:cNvSpPr>
          <p:nvPr>
            <p:ph type="sldNum" sz="quarter" idx="12"/>
          </p:nvPr>
        </p:nvSpPr>
        <p:spPr/>
        <p:txBody>
          <a:bodyPr/>
          <a:lstStyle>
            <a:lvl1pPr>
              <a:defRPr/>
            </a:lvl1pPr>
          </a:lstStyle>
          <a:p>
            <a:fld id="{074BE287-228D-4990-A1BF-C8AD1557DDDA}" type="slidenum">
              <a:rPr lang="en-US" altLang="en-US"/>
              <a:pPr/>
              <a:t>‹#›</a:t>
            </a:fld>
            <a:endParaRPr lang="en-US" altLang="en-US"/>
          </a:p>
        </p:txBody>
      </p:sp>
    </p:spTree>
    <p:extLst>
      <p:ext uri="{BB962C8B-B14F-4D97-AF65-F5344CB8AC3E}">
        <p14:creationId xmlns:p14="http://schemas.microsoft.com/office/powerpoint/2010/main" val="1482534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32EB3D38-4270-4F1E-8DB0-5BC31DE87329}"/>
              </a:ext>
            </a:extLst>
          </p:cNvPr>
          <p:cNvSpPr>
            <a:spLocks noGrp="1"/>
          </p:cNvSpPr>
          <p:nvPr>
            <p:ph type="dt" sz="half" idx="10"/>
          </p:nvPr>
        </p:nvSpPr>
        <p:spPr/>
        <p:txBody>
          <a:bodyPr/>
          <a:lstStyle>
            <a:lvl1pPr>
              <a:defRPr/>
            </a:lvl1pPr>
          </a:lstStyle>
          <a:p>
            <a:pPr>
              <a:defRPr/>
            </a:pPr>
            <a:fld id="{E06E930C-5BC3-4D2C-952A-04271720F9DB}" type="datetimeFigureOut">
              <a:rPr lang="en-US"/>
              <a:pPr>
                <a:defRPr/>
              </a:pPr>
              <a:t>11/28/21</a:t>
            </a:fld>
            <a:endParaRPr lang="en-US"/>
          </a:p>
        </p:txBody>
      </p:sp>
      <p:sp>
        <p:nvSpPr>
          <p:cNvPr id="8" name="Footer Placeholder 4">
            <a:extLst>
              <a:ext uri="{FF2B5EF4-FFF2-40B4-BE49-F238E27FC236}">
                <a16:creationId xmlns:a16="http://schemas.microsoft.com/office/drawing/2014/main" id="{63744C0E-96FB-461E-A235-FEA67B274FA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83833D6-2955-4999-9EB6-89E74F1AA6D1}"/>
              </a:ext>
            </a:extLst>
          </p:cNvPr>
          <p:cNvSpPr>
            <a:spLocks noGrp="1"/>
          </p:cNvSpPr>
          <p:nvPr>
            <p:ph type="sldNum" sz="quarter" idx="12"/>
          </p:nvPr>
        </p:nvSpPr>
        <p:spPr/>
        <p:txBody>
          <a:bodyPr/>
          <a:lstStyle>
            <a:lvl1pPr>
              <a:defRPr/>
            </a:lvl1pPr>
          </a:lstStyle>
          <a:p>
            <a:fld id="{9C1E76B7-D580-48FB-9D37-35C0A89516F6}" type="slidenum">
              <a:rPr lang="en-US" altLang="en-US"/>
              <a:pPr/>
              <a:t>‹#›</a:t>
            </a:fld>
            <a:endParaRPr lang="en-US" altLang="en-US"/>
          </a:p>
        </p:txBody>
      </p:sp>
    </p:spTree>
    <p:extLst>
      <p:ext uri="{BB962C8B-B14F-4D97-AF65-F5344CB8AC3E}">
        <p14:creationId xmlns:p14="http://schemas.microsoft.com/office/powerpoint/2010/main" val="2915958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8583C1F-2571-4CD3-881E-BF1FD28F7447}"/>
              </a:ext>
            </a:extLst>
          </p:cNvPr>
          <p:cNvSpPr>
            <a:spLocks noGrp="1"/>
          </p:cNvSpPr>
          <p:nvPr>
            <p:ph type="dt" sz="half" idx="10"/>
          </p:nvPr>
        </p:nvSpPr>
        <p:spPr/>
        <p:txBody>
          <a:bodyPr/>
          <a:lstStyle>
            <a:lvl1pPr>
              <a:defRPr/>
            </a:lvl1pPr>
          </a:lstStyle>
          <a:p>
            <a:pPr>
              <a:defRPr/>
            </a:pPr>
            <a:fld id="{C786C817-FF37-450E-A561-4365FFB6D304}" type="datetimeFigureOut">
              <a:rPr lang="en-US"/>
              <a:pPr>
                <a:defRPr/>
              </a:pPr>
              <a:t>11/28/21</a:t>
            </a:fld>
            <a:endParaRPr lang="en-US"/>
          </a:p>
        </p:txBody>
      </p:sp>
      <p:sp>
        <p:nvSpPr>
          <p:cNvPr id="4" name="Footer Placeholder 4">
            <a:extLst>
              <a:ext uri="{FF2B5EF4-FFF2-40B4-BE49-F238E27FC236}">
                <a16:creationId xmlns:a16="http://schemas.microsoft.com/office/drawing/2014/main" id="{4C7D51F9-F582-496A-B619-0E0D868C2FC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24A0FFC8-5B23-4B4C-8126-0A82B73612A0}"/>
              </a:ext>
            </a:extLst>
          </p:cNvPr>
          <p:cNvSpPr>
            <a:spLocks noGrp="1"/>
          </p:cNvSpPr>
          <p:nvPr>
            <p:ph type="sldNum" sz="quarter" idx="12"/>
          </p:nvPr>
        </p:nvSpPr>
        <p:spPr/>
        <p:txBody>
          <a:bodyPr/>
          <a:lstStyle>
            <a:lvl1pPr>
              <a:defRPr/>
            </a:lvl1pPr>
          </a:lstStyle>
          <a:p>
            <a:fld id="{D66934A9-DBE3-445E-9AE9-258A683B867A}" type="slidenum">
              <a:rPr lang="en-US" altLang="en-US"/>
              <a:pPr/>
              <a:t>‹#›</a:t>
            </a:fld>
            <a:endParaRPr lang="en-US" altLang="en-US"/>
          </a:p>
        </p:txBody>
      </p:sp>
    </p:spTree>
    <p:extLst>
      <p:ext uri="{BB962C8B-B14F-4D97-AF65-F5344CB8AC3E}">
        <p14:creationId xmlns:p14="http://schemas.microsoft.com/office/powerpoint/2010/main" val="597319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2BD959F-BC63-4E13-B7CC-9173AAAF8331}"/>
              </a:ext>
            </a:extLst>
          </p:cNvPr>
          <p:cNvSpPr>
            <a:spLocks noGrp="1"/>
          </p:cNvSpPr>
          <p:nvPr>
            <p:ph type="dt" sz="half" idx="10"/>
          </p:nvPr>
        </p:nvSpPr>
        <p:spPr/>
        <p:txBody>
          <a:bodyPr/>
          <a:lstStyle>
            <a:lvl1pPr>
              <a:defRPr/>
            </a:lvl1pPr>
          </a:lstStyle>
          <a:p>
            <a:pPr>
              <a:defRPr/>
            </a:pPr>
            <a:fld id="{34CB21DF-25A7-4CA8-83C5-1BFBD592F102}" type="datetimeFigureOut">
              <a:rPr lang="en-US"/>
              <a:pPr>
                <a:defRPr/>
              </a:pPr>
              <a:t>11/28/21</a:t>
            </a:fld>
            <a:endParaRPr lang="en-US"/>
          </a:p>
        </p:txBody>
      </p:sp>
      <p:sp>
        <p:nvSpPr>
          <p:cNvPr id="3" name="Footer Placeholder 4">
            <a:extLst>
              <a:ext uri="{FF2B5EF4-FFF2-40B4-BE49-F238E27FC236}">
                <a16:creationId xmlns:a16="http://schemas.microsoft.com/office/drawing/2014/main" id="{10FB27C2-33D6-4035-AE1C-EC50B518C0D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AF8E6EA-3FCD-409D-94BA-7CB62062C03E}"/>
              </a:ext>
            </a:extLst>
          </p:cNvPr>
          <p:cNvSpPr>
            <a:spLocks noGrp="1"/>
          </p:cNvSpPr>
          <p:nvPr>
            <p:ph type="sldNum" sz="quarter" idx="12"/>
          </p:nvPr>
        </p:nvSpPr>
        <p:spPr/>
        <p:txBody>
          <a:bodyPr/>
          <a:lstStyle>
            <a:lvl1pPr>
              <a:defRPr/>
            </a:lvl1pPr>
          </a:lstStyle>
          <a:p>
            <a:fld id="{C34188B3-1985-4A73-B004-79B6FB2A0E91}" type="slidenum">
              <a:rPr lang="en-US" altLang="en-US"/>
              <a:pPr/>
              <a:t>‹#›</a:t>
            </a:fld>
            <a:endParaRPr lang="en-US" altLang="en-US"/>
          </a:p>
        </p:txBody>
      </p:sp>
    </p:spTree>
    <p:extLst>
      <p:ext uri="{BB962C8B-B14F-4D97-AF65-F5344CB8AC3E}">
        <p14:creationId xmlns:p14="http://schemas.microsoft.com/office/powerpoint/2010/main" val="273290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27AC378-2BAC-4FD3-BA0E-20B5C7A199AB}"/>
              </a:ext>
            </a:extLst>
          </p:cNvPr>
          <p:cNvSpPr>
            <a:spLocks noGrp="1"/>
          </p:cNvSpPr>
          <p:nvPr>
            <p:ph type="dt" sz="half" idx="10"/>
          </p:nvPr>
        </p:nvSpPr>
        <p:spPr/>
        <p:txBody>
          <a:bodyPr/>
          <a:lstStyle>
            <a:lvl1pPr>
              <a:defRPr/>
            </a:lvl1pPr>
          </a:lstStyle>
          <a:p>
            <a:pPr>
              <a:defRPr/>
            </a:pPr>
            <a:fld id="{02119FEC-E10A-4686-8345-573323FA682A}" type="datetimeFigureOut">
              <a:rPr lang="en-US"/>
              <a:pPr>
                <a:defRPr/>
              </a:pPr>
              <a:t>11/28/21</a:t>
            </a:fld>
            <a:endParaRPr lang="en-US"/>
          </a:p>
        </p:txBody>
      </p:sp>
      <p:sp>
        <p:nvSpPr>
          <p:cNvPr id="6" name="Footer Placeholder 4">
            <a:extLst>
              <a:ext uri="{FF2B5EF4-FFF2-40B4-BE49-F238E27FC236}">
                <a16:creationId xmlns:a16="http://schemas.microsoft.com/office/drawing/2014/main" id="{0EE17165-F8E8-4AFE-BDA0-27BF67A657F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C5CF4C0-43B5-4D70-9AE1-29D4D719557E}"/>
              </a:ext>
            </a:extLst>
          </p:cNvPr>
          <p:cNvSpPr>
            <a:spLocks noGrp="1"/>
          </p:cNvSpPr>
          <p:nvPr>
            <p:ph type="sldNum" sz="quarter" idx="12"/>
          </p:nvPr>
        </p:nvSpPr>
        <p:spPr/>
        <p:txBody>
          <a:bodyPr/>
          <a:lstStyle>
            <a:lvl1pPr>
              <a:defRPr/>
            </a:lvl1pPr>
          </a:lstStyle>
          <a:p>
            <a:fld id="{B6AABC5F-F03E-4542-BEB5-6177E41F8CEA}" type="slidenum">
              <a:rPr lang="en-US" altLang="en-US"/>
              <a:pPr/>
              <a:t>‹#›</a:t>
            </a:fld>
            <a:endParaRPr lang="en-US" altLang="en-US"/>
          </a:p>
        </p:txBody>
      </p:sp>
    </p:spTree>
    <p:extLst>
      <p:ext uri="{BB962C8B-B14F-4D97-AF65-F5344CB8AC3E}">
        <p14:creationId xmlns:p14="http://schemas.microsoft.com/office/powerpoint/2010/main" val="183603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1D8C14B-7C7A-4D31-A918-5E85A6E18391}"/>
              </a:ext>
            </a:extLst>
          </p:cNvPr>
          <p:cNvSpPr>
            <a:spLocks noGrp="1"/>
          </p:cNvSpPr>
          <p:nvPr>
            <p:ph type="dt" sz="half" idx="10"/>
          </p:nvPr>
        </p:nvSpPr>
        <p:spPr/>
        <p:txBody>
          <a:bodyPr/>
          <a:lstStyle>
            <a:lvl1pPr>
              <a:defRPr/>
            </a:lvl1pPr>
          </a:lstStyle>
          <a:p>
            <a:pPr>
              <a:defRPr/>
            </a:pPr>
            <a:fld id="{D515D567-C8E8-45CD-BAA3-3B400208222F}" type="datetimeFigureOut">
              <a:rPr lang="en-US"/>
              <a:pPr>
                <a:defRPr/>
              </a:pPr>
              <a:t>11/28/21</a:t>
            </a:fld>
            <a:endParaRPr lang="en-US"/>
          </a:p>
        </p:txBody>
      </p:sp>
      <p:sp>
        <p:nvSpPr>
          <p:cNvPr id="6" name="Footer Placeholder 4">
            <a:extLst>
              <a:ext uri="{FF2B5EF4-FFF2-40B4-BE49-F238E27FC236}">
                <a16:creationId xmlns:a16="http://schemas.microsoft.com/office/drawing/2014/main" id="{62C34571-72F7-4F06-A4E3-AA24FA53721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D8CDA1F-9E2D-42E4-A4A2-BE095E49EA03}"/>
              </a:ext>
            </a:extLst>
          </p:cNvPr>
          <p:cNvSpPr>
            <a:spLocks noGrp="1"/>
          </p:cNvSpPr>
          <p:nvPr>
            <p:ph type="sldNum" sz="quarter" idx="12"/>
          </p:nvPr>
        </p:nvSpPr>
        <p:spPr/>
        <p:txBody>
          <a:bodyPr/>
          <a:lstStyle>
            <a:lvl1pPr>
              <a:defRPr/>
            </a:lvl1pPr>
          </a:lstStyle>
          <a:p>
            <a:fld id="{8D99E027-A8B8-40F6-93F0-CB84F365C4C6}" type="slidenum">
              <a:rPr lang="en-US" altLang="en-US"/>
              <a:pPr/>
              <a:t>‹#›</a:t>
            </a:fld>
            <a:endParaRPr lang="en-US" altLang="en-US"/>
          </a:p>
        </p:txBody>
      </p:sp>
    </p:spTree>
    <p:extLst>
      <p:ext uri="{BB962C8B-B14F-4D97-AF65-F5344CB8AC3E}">
        <p14:creationId xmlns:p14="http://schemas.microsoft.com/office/powerpoint/2010/main" val="665966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E7CC812-9F71-4300-9A96-13D3126AF721}"/>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528156A-E508-45EA-93A5-807C03F73702}"/>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9FB69FF-002B-4728-A489-279925FCB952}"/>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14224DA-4316-4F23-8B9C-31CB1ACA9A44}" type="datetimeFigureOut">
              <a:rPr lang="en-US"/>
              <a:pPr>
                <a:defRPr/>
              </a:pPr>
              <a:t>11/28/21</a:t>
            </a:fld>
            <a:endParaRPr lang="en-US"/>
          </a:p>
        </p:txBody>
      </p:sp>
      <p:sp>
        <p:nvSpPr>
          <p:cNvPr id="5" name="Footer Placeholder 4">
            <a:extLst>
              <a:ext uri="{FF2B5EF4-FFF2-40B4-BE49-F238E27FC236}">
                <a16:creationId xmlns:a16="http://schemas.microsoft.com/office/drawing/2014/main" id="{59CA34EE-0EE8-4F40-9359-D4ACFA5FA2CD}"/>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1E240A22-B0EF-4AB0-AF7D-724471A16A38}"/>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84C1B117-91F3-44D1-B309-F0B8A3E9E4F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95ABC4-242A-44E6-A695-26DFBBEC31A9}"/>
              </a:ext>
            </a:extLst>
          </p:cNvPr>
          <p:cNvSpPr/>
          <p:nvPr/>
        </p:nvSpPr>
        <p:spPr>
          <a:xfrm>
            <a:off x="0" y="2667000"/>
            <a:ext cx="4038600" cy="443048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051" name="Picture 2" descr="MCj02508790000[1]">
            <a:extLst>
              <a:ext uri="{FF2B5EF4-FFF2-40B4-BE49-F238E27FC236}">
                <a16:creationId xmlns:a16="http://schemas.microsoft.com/office/drawing/2014/main" id="{71B55B3C-C67B-4EB2-957E-1AA7CF0CA0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0"/>
            <a:ext cx="63246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19F5983A-8941-4871-A4B1-15558ABB42F5}"/>
              </a:ext>
            </a:extLst>
          </p:cNvPr>
          <p:cNvSpPr/>
          <p:nvPr/>
        </p:nvSpPr>
        <p:spPr>
          <a:xfrm>
            <a:off x="0" y="0"/>
            <a:ext cx="4038600" cy="28194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53" name="TextBox 6">
            <a:extLst>
              <a:ext uri="{FF2B5EF4-FFF2-40B4-BE49-F238E27FC236}">
                <a16:creationId xmlns:a16="http://schemas.microsoft.com/office/drawing/2014/main" id="{E3838B0E-7ED7-464B-B045-A6A605B00E89}"/>
              </a:ext>
            </a:extLst>
          </p:cNvPr>
          <p:cNvSpPr txBox="1">
            <a:spLocks noChangeArrowheads="1"/>
          </p:cNvSpPr>
          <p:nvPr/>
        </p:nvSpPr>
        <p:spPr bwMode="auto">
          <a:xfrm>
            <a:off x="163725" y="456337"/>
            <a:ext cx="349284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5400" dirty="0">
                <a:solidFill>
                  <a:schemeClr val="bg1"/>
                </a:solidFill>
                <a:latin typeface="Times New Roman" panose="02020603050405020304" pitchFamily="18" charset="0"/>
                <a:cs typeface="Times New Roman" panose="02020603050405020304" pitchFamily="18" charset="0"/>
              </a:rPr>
              <a:t>Making</a:t>
            </a:r>
          </a:p>
          <a:p>
            <a:pPr algn="ctr" eaLnBrk="1" hangingPunct="1"/>
            <a:r>
              <a:rPr lang="en-US" altLang="en-US" sz="5400" dirty="0">
                <a:solidFill>
                  <a:schemeClr val="bg1"/>
                </a:solidFill>
                <a:latin typeface="Times New Roman" panose="02020603050405020304" pitchFamily="18" charset="0"/>
                <a:cs typeface="Times New Roman" panose="02020603050405020304" pitchFamily="18" charset="0"/>
              </a:rPr>
              <a:t>A list of</a:t>
            </a:r>
            <a:endParaRPr lang="en-US" altLang="en-US" sz="2400" dirty="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041CACE4-0FEE-49B6-9E37-A8F4F71838D6}"/>
              </a:ext>
            </a:extLst>
          </p:cNvPr>
          <p:cNvSpPr/>
          <p:nvPr/>
        </p:nvSpPr>
        <p:spPr>
          <a:xfrm>
            <a:off x="-3" y="4326467"/>
            <a:ext cx="3820297" cy="830997"/>
          </a:xfrm>
          <a:prstGeom prst="rect">
            <a:avLst/>
          </a:prstGeom>
          <a:noFill/>
        </p:spPr>
        <p:txBody>
          <a:bodyPr wrap="square">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48237D3-F9FE-43F9-8CF3-00B12B118867}"/>
              </a:ext>
            </a:extLst>
          </p:cNvPr>
          <p:cNvSpPr/>
          <p:nvPr/>
        </p:nvSpPr>
        <p:spPr>
          <a:xfrm>
            <a:off x="0" y="2670629"/>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1267" name="Picture 2" descr="MCj02508790000[1]">
            <a:extLst>
              <a:ext uri="{FF2B5EF4-FFF2-40B4-BE49-F238E27FC236}">
                <a16:creationId xmlns:a16="http://schemas.microsoft.com/office/drawing/2014/main" id="{0C68347F-1820-414B-8C7B-4DD107A761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23029"/>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1DFDB368-0864-423A-A506-D040EC6242B9}"/>
              </a:ext>
            </a:extLst>
          </p:cNvPr>
          <p:cNvSpPr/>
          <p:nvPr/>
        </p:nvSpPr>
        <p:spPr>
          <a:xfrm>
            <a:off x="0" y="3629"/>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69" name="TextBox 6">
            <a:extLst>
              <a:ext uri="{FF2B5EF4-FFF2-40B4-BE49-F238E27FC236}">
                <a16:creationId xmlns:a16="http://schemas.microsoft.com/office/drawing/2014/main" id="{C5252F18-049C-4E4C-9CC3-042DE95FBFDF}"/>
              </a:ext>
            </a:extLst>
          </p:cNvPr>
          <p:cNvSpPr txBox="1">
            <a:spLocks noChangeArrowheads="1"/>
          </p:cNvSpPr>
          <p:nvPr/>
        </p:nvSpPr>
        <p:spPr bwMode="auto">
          <a:xfrm>
            <a:off x="228600" y="3629"/>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A1E84D48-7EF3-405D-A5AF-F837853690E5}"/>
              </a:ext>
            </a:extLst>
          </p:cNvPr>
          <p:cNvSpPr/>
          <p:nvPr/>
        </p:nvSpPr>
        <p:spPr>
          <a:xfrm>
            <a:off x="0" y="460830"/>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4AB03098-F38A-43D9-859B-BC9F3EF0657D}"/>
              </a:ext>
            </a:extLst>
          </p:cNvPr>
          <p:cNvSpPr/>
          <p:nvPr/>
        </p:nvSpPr>
        <p:spPr>
          <a:xfrm>
            <a:off x="0" y="1451430"/>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7E284F60-5AFA-4466-8479-897918D61DC8}"/>
              </a:ext>
            </a:extLst>
          </p:cNvPr>
          <p:cNvSpPr/>
          <p:nvPr/>
        </p:nvSpPr>
        <p:spPr>
          <a:xfrm>
            <a:off x="3429000" y="403679"/>
            <a:ext cx="8305800" cy="5909310"/>
          </a:xfrm>
          <a:prstGeom prst="rect">
            <a:avLst/>
          </a:prstGeom>
        </p:spPr>
        <p:txBody>
          <a:bodyPr wrap="square">
            <a:spAutoFit/>
          </a:bodyPr>
          <a:lstStyle/>
          <a:p>
            <a:pPr fontAlgn="auto">
              <a:spcBef>
                <a:spcPts val="0"/>
              </a:spcBef>
              <a:spcAft>
                <a:spcPts val="0"/>
              </a:spcAft>
              <a:defRPr/>
            </a:pPr>
            <a:r>
              <a:rPr lang="en-US" sz="5400" dirty="0">
                <a:solidFill>
                  <a:schemeClr val="accent3">
                    <a:lumMod val="50000"/>
                  </a:schemeClr>
                </a:solidFill>
              </a:rPr>
              <a:t>In him we were also chosen, having been predestined according to the plan of him who works out everything in conformity with the purpose of his will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FD8484C-3785-4C60-A289-9D3D34953E59}"/>
              </a:ext>
            </a:extLst>
          </p:cNvPr>
          <p:cNvSpPr/>
          <p:nvPr/>
        </p:nvSpPr>
        <p:spPr>
          <a:xfrm>
            <a:off x="18143" y="2674257"/>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2291" name="Picture 2" descr="MCj02508790000[1]">
            <a:extLst>
              <a:ext uri="{FF2B5EF4-FFF2-40B4-BE49-F238E27FC236}">
                <a16:creationId xmlns:a16="http://schemas.microsoft.com/office/drawing/2014/main" id="{6856984A-EB1B-41FA-B611-EFE979EF28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3" y="2826657"/>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8837BA12-6FAA-4E42-9F5E-57B70D1B562A}"/>
              </a:ext>
            </a:extLst>
          </p:cNvPr>
          <p:cNvSpPr/>
          <p:nvPr/>
        </p:nvSpPr>
        <p:spPr>
          <a:xfrm>
            <a:off x="18143" y="7257"/>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293" name="TextBox 6">
            <a:extLst>
              <a:ext uri="{FF2B5EF4-FFF2-40B4-BE49-F238E27FC236}">
                <a16:creationId xmlns:a16="http://schemas.microsoft.com/office/drawing/2014/main" id="{292AE9F4-94CE-4978-8A01-D5CD7BE9756E}"/>
              </a:ext>
            </a:extLst>
          </p:cNvPr>
          <p:cNvSpPr txBox="1">
            <a:spLocks noChangeArrowheads="1"/>
          </p:cNvSpPr>
          <p:nvPr/>
        </p:nvSpPr>
        <p:spPr bwMode="auto">
          <a:xfrm>
            <a:off x="246743" y="7257"/>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11484214-616A-4C96-8299-7F5D1CAD8700}"/>
              </a:ext>
            </a:extLst>
          </p:cNvPr>
          <p:cNvSpPr/>
          <p:nvPr/>
        </p:nvSpPr>
        <p:spPr>
          <a:xfrm>
            <a:off x="18143" y="464458"/>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D163B986-7F00-4AA6-BAAE-C7E9A7162629}"/>
              </a:ext>
            </a:extLst>
          </p:cNvPr>
          <p:cNvSpPr/>
          <p:nvPr/>
        </p:nvSpPr>
        <p:spPr>
          <a:xfrm>
            <a:off x="18143" y="1455058"/>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95A2B5FD-36DD-46AB-BAAA-413504D018FE}"/>
              </a:ext>
            </a:extLst>
          </p:cNvPr>
          <p:cNvSpPr/>
          <p:nvPr/>
        </p:nvSpPr>
        <p:spPr>
          <a:xfrm>
            <a:off x="3505200" y="464458"/>
            <a:ext cx="8153400" cy="5170646"/>
          </a:xfrm>
          <a:prstGeom prst="rect">
            <a:avLst/>
          </a:prstGeom>
        </p:spPr>
        <p:txBody>
          <a:bodyPr wrap="square">
            <a:spAutoFit/>
          </a:bodyPr>
          <a:lstStyle/>
          <a:p>
            <a:pPr fontAlgn="auto">
              <a:spcBef>
                <a:spcPts val="0"/>
              </a:spcBef>
              <a:spcAft>
                <a:spcPts val="0"/>
              </a:spcAft>
              <a:defRPr/>
            </a:pPr>
            <a:r>
              <a:rPr lang="en-US" sz="6600" dirty="0">
                <a:solidFill>
                  <a:schemeClr val="accent3">
                    <a:lumMod val="50000"/>
                  </a:schemeClr>
                </a:solidFill>
              </a:rPr>
              <a:t>In order that we, who were the first to hope in Christ, might be for the praise of his glory.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FDFFB3-0A1A-4DCC-A614-816C6629AC69}"/>
              </a:ext>
            </a:extLst>
          </p:cNvPr>
          <p:cNvSpPr/>
          <p:nvPr/>
        </p:nvSpPr>
        <p:spPr>
          <a:xfrm>
            <a:off x="18143" y="2670629"/>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315" name="Picture 2" descr="MCj02508790000[1]">
            <a:extLst>
              <a:ext uri="{FF2B5EF4-FFF2-40B4-BE49-F238E27FC236}">
                <a16:creationId xmlns:a16="http://schemas.microsoft.com/office/drawing/2014/main" id="{EA31C49F-4F98-4875-B8C8-9C5165BF0A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3" y="2823029"/>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4D206FC8-4AC5-4CD5-A236-38B8E21896AA}"/>
              </a:ext>
            </a:extLst>
          </p:cNvPr>
          <p:cNvSpPr/>
          <p:nvPr/>
        </p:nvSpPr>
        <p:spPr>
          <a:xfrm>
            <a:off x="18143" y="3629"/>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17" name="TextBox 6">
            <a:extLst>
              <a:ext uri="{FF2B5EF4-FFF2-40B4-BE49-F238E27FC236}">
                <a16:creationId xmlns:a16="http://schemas.microsoft.com/office/drawing/2014/main" id="{8DEA5A5B-DFFA-4E11-905C-C3CF71E1F643}"/>
              </a:ext>
            </a:extLst>
          </p:cNvPr>
          <p:cNvSpPr txBox="1">
            <a:spLocks noChangeArrowheads="1"/>
          </p:cNvSpPr>
          <p:nvPr/>
        </p:nvSpPr>
        <p:spPr bwMode="auto">
          <a:xfrm>
            <a:off x="246743" y="3629"/>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AE72BC16-BF32-4E98-A1CA-496AC0E4F411}"/>
              </a:ext>
            </a:extLst>
          </p:cNvPr>
          <p:cNvSpPr/>
          <p:nvPr/>
        </p:nvSpPr>
        <p:spPr>
          <a:xfrm>
            <a:off x="18143" y="460830"/>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757808FE-33DA-4458-B322-702A59DC9B96}"/>
              </a:ext>
            </a:extLst>
          </p:cNvPr>
          <p:cNvSpPr/>
          <p:nvPr/>
        </p:nvSpPr>
        <p:spPr>
          <a:xfrm>
            <a:off x="18143" y="1451430"/>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B92B22F5-7E3D-4727-BF83-4D05A71314B0}"/>
              </a:ext>
            </a:extLst>
          </p:cNvPr>
          <p:cNvSpPr/>
          <p:nvPr/>
        </p:nvSpPr>
        <p:spPr>
          <a:xfrm>
            <a:off x="3505200" y="335845"/>
            <a:ext cx="8305800" cy="5816977"/>
          </a:xfrm>
          <a:prstGeom prst="rect">
            <a:avLst/>
          </a:prstGeom>
        </p:spPr>
        <p:txBody>
          <a:bodyPr wrap="square">
            <a:spAutoFit/>
          </a:bodyPr>
          <a:lstStyle/>
          <a:p>
            <a:pPr fontAlgn="auto">
              <a:spcBef>
                <a:spcPts val="0"/>
              </a:spcBef>
              <a:spcAft>
                <a:spcPts val="0"/>
              </a:spcAft>
              <a:defRPr/>
            </a:pPr>
            <a:r>
              <a:rPr lang="en-US" sz="6200" dirty="0">
                <a:solidFill>
                  <a:schemeClr val="accent3">
                    <a:lumMod val="50000"/>
                  </a:schemeClr>
                </a:solidFill>
              </a:rPr>
              <a:t>And you also were included in Christ when you heard the word of truth, the gospel of your salvation.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E67C0F1-B0AF-4571-8AD7-E879024634E6}"/>
              </a:ext>
            </a:extLst>
          </p:cNvPr>
          <p:cNvSpPr/>
          <p:nvPr/>
        </p:nvSpPr>
        <p:spPr>
          <a:xfrm>
            <a:off x="0" y="2685143"/>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339" name="Picture 2" descr="MCj02508790000[1]">
            <a:extLst>
              <a:ext uri="{FF2B5EF4-FFF2-40B4-BE49-F238E27FC236}">
                <a16:creationId xmlns:a16="http://schemas.microsoft.com/office/drawing/2014/main" id="{BB7280D4-A1A7-42F7-B174-88E1A239B7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37543"/>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E3D964FC-834F-4D75-9E97-0D8EC8BF7634}"/>
              </a:ext>
            </a:extLst>
          </p:cNvPr>
          <p:cNvSpPr/>
          <p:nvPr/>
        </p:nvSpPr>
        <p:spPr>
          <a:xfrm>
            <a:off x="0" y="18143"/>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41" name="TextBox 6">
            <a:extLst>
              <a:ext uri="{FF2B5EF4-FFF2-40B4-BE49-F238E27FC236}">
                <a16:creationId xmlns:a16="http://schemas.microsoft.com/office/drawing/2014/main" id="{3D044B4E-C6C2-4B3A-98A6-78352811F002}"/>
              </a:ext>
            </a:extLst>
          </p:cNvPr>
          <p:cNvSpPr txBox="1">
            <a:spLocks noChangeArrowheads="1"/>
          </p:cNvSpPr>
          <p:nvPr/>
        </p:nvSpPr>
        <p:spPr bwMode="auto">
          <a:xfrm>
            <a:off x="228600" y="18143"/>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47321B9B-1791-48EF-A55F-25CB949353D5}"/>
              </a:ext>
            </a:extLst>
          </p:cNvPr>
          <p:cNvSpPr/>
          <p:nvPr/>
        </p:nvSpPr>
        <p:spPr>
          <a:xfrm>
            <a:off x="0" y="475344"/>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B1FFA548-4ADA-49BE-84EC-1F15D264D139}"/>
              </a:ext>
            </a:extLst>
          </p:cNvPr>
          <p:cNvSpPr/>
          <p:nvPr/>
        </p:nvSpPr>
        <p:spPr>
          <a:xfrm>
            <a:off x="0" y="1465944"/>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39865879-CBA7-4FE2-A826-203C3AF94697}"/>
              </a:ext>
            </a:extLst>
          </p:cNvPr>
          <p:cNvSpPr/>
          <p:nvPr/>
        </p:nvSpPr>
        <p:spPr>
          <a:xfrm>
            <a:off x="3429000" y="418193"/>
            <a:ext cx="8305800" cy="5170646"/>
          </a:xfrm>
          <a:prstGeom prst="rect">
            <a:avLst/>
          </a:prstGeom>
        </p:spPr>
        <p:txBody>
          <a:bodyPr wrap="square">
            <a:spAutoFit/>
          </a:bodyPr>
          <a:lstStyle/>
          <a:p>
            <a:pPr fontAlgn="auto">
              <a:spcBef>
                <a:spcPts val="0"/>
              </a:spcBef>
              <a:spcAft>
                <a:spcPts val="0"/>
              </a:spcAft>
              <a:defRPr/>
            </a:pPr>
            <a:r>
              <a:rPr lang="en-US" sz="6600" dirty="0">
                <a:solidFill>
                  <a:schemeClr val="accent3">
                    <a:lumMod val="50000"/>
                  </a:schemeClr>
                </a:solidFill>
              </a:rPr>
              <a:t>Having believed you were marked in him with a seal, the promised Holy Spirit, who is a deposit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F12A835-F188-4C6D-A1EC-F4093BC1EAB5}"/>
              </a:ext>
            </a:extLst>
          </p:cNvPr>
          <p:cNvSpPr/>
          <p:nvPr/>
        </p:nvSpPr>
        <p:spPr>
          <a:xfrm>
            <a:off x="32657" y="2677886"/>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5363" name="Picture 2" descr="MCj02508790000[1]">
            <a:extLst>
              <a:ext uri="{FF2B5EF4-FFF2-40B4-BE49-F238E27FC236}">
                <a16:creationId xmlns:a16="http://schemas.microsoft.com/office/drawing/2014/main" id="{FD52B29C-BA07-4012-BED3-5EF6EBD6BC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 y="2830286"/>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514520F5-6F57-45C6-A988-84901E322346}"/>
              </a:ext>
            </a:extLst>
          </p:cNvPr>
          <p:cNvSpPr/>
          <p:nvPr/>
        </p:nvSpPr>
        <p:spPr>
          <a:xfrm>
            <a:off x="32657" y="10886"/>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65" name="TextBox 6">
            <a:extLst>
              <a:ext uri="{FF2B5EF4-FFF2-40B4-BE49-F238E27FC236}">
                <a16:creationId xmlns:a16="http://schemas.microsoft.com/office/drawing/2014/main" id="{453E6E1B-562A-4917-89A6-FC73FCD0311D}"/>
              </a:ext>
            </a:extLst>
          </p:cNvPr>
          <p:cNvSpPr txBox="1">
            <a:spLocks noChangeArrowheads="1"/>
          </p:cNvSpPr>
          <p:nvPr/>
        </p:nvSpPr>
        <p:spPr bwMode="auto">
          <a:xfrm>
            <a:off x="261257" y="10886"/>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12574261-80CE-47C4-B15A-FE208F908A52}"/>
              </a:ext>
            </a:extLst>
          </p:cNvPr>
          <p:cNvSpPr/>
          <p:nvPr/>
        </p:nvSpPr>
        <p:spPr>
          <a:xfrm>
            <a:off x="32657" y="468087"/>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964ADE05-C046-4046-9223-99284C6956ED}"/>
              </a:ext>
            </a:extLst>
          </p:cNvPr>
          <p:cNvSpPr/>
          <p:nvPr/>
        </p:nvSpPr>
        <p:spPr>
          <a:xfrm>
            <a:off x="32657" y="1458687"/>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3E58BAE4-5466-414E-BD0C-E9B7622FBFEB}"/>
              </a:ext>
            </a:extLst>
          </p:cNvPr>
          <p:cNvSpPr/>
          <p:nvPr/>
        </p:nvSpPr>
        <p:spPr>
          <a:xfrm>
            <a:off x="3581400" y="396828"/>
            <a:ext cx="7924800" cy="5632311"/>
          </a:xfrm>
          <a:prstGeom prst="rect">
            <a:avLst/>
          </a:prstGeom>
        </p:spPr>
        <p:txBody>
          <a:bodyPr wrap="square">
            <a:spAutoFit/>
          </a:bodyPr>
          <a:lstStyle/>
          <a:p>
            <a:pPr fontAlgn="auto">
              <a:spcBef>
                <a:spcPts val="0"/>
              </a:spcBef>
              <a:spcAft>
                <a:spcPts val="0"/>
              </a:spcAft>
              <a:defRPr/>
            </a:pPr>
            <a:r>
              <a:rPr lang="en-US" sz="6000" dirty="0">
                <a:solidFill>
                  <a:schemeClr val="accent3">
                    <a:lumMod val="50000"/>
                  </a:schemeClr>
                </a:solidFill>
              </a:rPr>
              <a:t>Guaranteeing our inheritance until the redemption of those who are God’s possession- to the praise of his glory.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F99483-31CA-403A-B074-ACAF352DC934}"/>
              </a:ext>
            </a:extLst>
          </p:cNvPr>
          <p:cNvSpPr/>
          <p:nvPr/>
        </p:nvSpPr>
        <p:spPr>
          <a:xfrm>
            <a:off x="32657" y="2659743"/>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6387" name="Picture 2" descr="MCj02508790000[1]">
            <a:extLst>
              <a:ext uri="{FF2B5EF4-FFF2-40B4-BE49-F238E27FC236}">
                <a16:creationId xmlns:a16="http://schemas.microsoft.com/office/drawing/2014/main" id="{B734F778-E094-4754-8455-2BBC141311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 y="2812143"/>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0D1F2775-9BBE-4A6A-A027-AFC91D91757B}"/>
              </a:ext>
            </a:extLst>
          </p:cNvPr>
          <p:cNvSpPr/>
          <p:nvPr/>
        </p:nvSpPr>
        <p:spPr>
          <a:xfrm>
            <a:off x="32657" y="-7257"/>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389" name="TextBox 6">
            <a:extLst>
              <a:ext uri="{FF2B5EF4-FFF2-40B4-BE49-F238E27FC236}">
                <a16:creationId xmlns:a16="http://schemas.microsoft.com/office/drawing/2014/main" id="{20A1ECAC-B021-4893-A786-947A48282AF7}"/>
              </a:ext>
            </a:extLst>
          </p:cNvPr>
          <p:cNvSpPr txBox="1">
            <a:spLocks noChangeArrowheads="1"/>
          </p:cNvSpPr>
          <p:nvPr/>
        </p:nvSpPr>
        <p:spPr bwMode="auto">
          <a:xfrm>
            <a:off x="261257" y="-7257"/>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 :</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00F5828F-556A-4B64-9E0F-ACDBFA12C95A}"/>
              </a:ext>
            </a:extLst>
          </p:cNvPr>
          <p:cNvSpPr/>
          <p:nvPr/>
        </p:nvSpPr>
        <p:spPr>
          <a:xfrm>
            <a:off x="32657" y="449944"/>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E1B461E5-B7B8-4C93-9B6D-31A8B2E66241}"/>
              </a:ext>
            </a:extLst>
          </p:cNvPr>
          <p:cNvSpPr/>
          <p:nvPr/>
        </p:nvSpPr>
        <p:spPr>
          <a:xfrm>
            <a:off x="32657" y="1745344"/>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INTRODUCTION</a:t>
            </a:r>
          </a:p>
        </p:txBody>
      </p:sp>
      <p:sp>
        <p:nvSpPr>
          <p:cNvPr id="10" name="Rectangle 9">
            <a:extLst>
              <a:ext uri="{FF2B5EF4-FFF2-40B4-BE49-F238E27FC236}">
                <a16:creationId xmlns:a16="http://schemas.microsoft.com/office/drawing/2014/main" id="{826CF035-E7DB-4232-A761-FE39B9A354BE}"/>
              </a:ext>
            </a:extLst>
          </p:cNvPr>
          <p:cNvSpPr/>
          <p:nvPr/>
        </p:nvSpPr>
        <p:spPr>
          <a:xfrm>
            <a:off x="4572000" y="838201"/>
            <a:ext cx="5867400" cy="4708525"/>
          </a:xfrm>
          <a:prstGeom prst="rect">
            <a:avLst/>
          </a:prstGeom>
        </p:spPr>
        <p:txBody>
          <a:bodyPr>
            <a:spAutoFit/>
          </a:bodyPr>
          <a:lstStyle/>
          <a:p>
            <a:pPr algn="ctr" fontAlgn="auto">
              <a:spcBef>
                <a:spcPts val="0"/>
              </a:spcBef>
              <a:spcAft>
                <a:spcPts val="0"/>
              </a:spcAft>
              <a:defRPr/>
            </a:pPr>
            <a:r>
              <a:rPr lang="en-US" sz="6000" dirty="0">
                <a:solidFill>
                  <a:schemeClr val="accent3">
                    <a:lumMod val="50000"/>
                  </a:schemeClr>
                </a:solidFill>
              </a:rPr>
              <a:t>PRESPECTIVE</a:t>
            </a:r>
          </a:p>
          <a:p>
            <a:pPr algn="ctr" fontAlgn="auto">
              <a:spcBef>
                <a:spcPts val="0"/>
              </a:spcBef>
              <a:spcAft>
                <a:spcPts val="0"/>
              </a:spcAft>
              <a:defRPr/>
            </a:pPr>
            <a:endParaRPr lang="en-US" sz="4800" dirty="0">
              <a:solidFill>
                <a:schemeClr val="accent3">
                  <a:lumMod val="50000"/>
                </a:schemeClr>
              </a:solidFill>
            </a:endParaRPr>
          </a:p>
          <a:p>
            <a:pPr algn="ctr" fontAlgn="auto">
              <a:spcBef>
                <a:spcPts val="0"/>
              </a:spcBef>
              <a:spcAft>
                <a:spcPts val="0"/>
              </a:spcAft>
              <a:defRPr/>
            </a:pPr>
            <a:r>
              <a:rPr lang="en-US" sz="4800" dirty="0">
                <a:solidFill>
                  <a:schemeClr val="accent3">
                    <a:lumMod val="50000"/>
                  </a:schemeClr>
                </a:solidFill>
              </a:rPr>
              <a:t>Our God has blessed us with</a:t>
            </a:r>
          </a:p>
          <a:p>
            <a:pPr algn="ctr" fontAlgn="auto">
              <a:spcBef>
                <a:spcPts val="0"/>
              </a:spcBef>
              <a:spcAft>
                <a:spcPts val="0"/>
              </a:spcAft>
              <a:defRPr/>
            </a:pPr>
            <a:r>
              <a:rPr lang="en-US" sz="4800" dirty="0">
                <a:solidFill>
                  <a:schemeClr val="accent3">
                    <a:lumMod val="50000"/>
                  </a:schemeClr>
                </a:solidFill>
              </a:rPr>
              <a:t>EVERY spiritual blessing in Christ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70BF359-4BB3-4D5E-BBDF-BC12CA3C52C2}"/>
              </a:ext>
            </a:extLst>
          </p:cNvPr>
          <p:cNvSpPr/>
          <p:nvPr/>
        </p:nvSpPr>
        <p:spPr>
          <a:xfrm>
            <a:off x="0" y="2645229"/>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7411" name="Picture 2" descr="MCj02508790000[1]">
            <a:extLst>
              <a:ext uri="{FF2B5EF4-FFF2-40B4-BE49-F238E27FC236}">
                <a16:creationId xmlns:a16="http://schemas.microsoft.com/office/drawing/2014/main" id="{407521FC-4713-4C7C-AC0D-45DE2D5DF0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97629"/>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C612E53C-B5A2-47A9-B713-44FE01AF3098}"/>
              </a:ext>
            </a:extLst>
          </p:cNvPr>
          <p:cNvSpPr/>
          <p:nvPr/>
        </p:nvSpPr>
        <p:spPr>
          <a:xfrm>
            <a:off x="0" y="-21771"/>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3" name="TextBox 6">
            <a:extLst>
              <a:ext uri="{FF2B5EF4-FFF2-40B4-BE49-F238E27FC236}">
                <a16:creationId xmlns:a16="http://schemas.microsoft.com/office/drawing/2014/main" id="{C2051E34-FA6E-4BA3-85E3-BEBC7CC12918}"/>
              </a:ext>
            </a:extLst>
          </p:cNvPr>
          <p:cNvSpPr txBox="1">
            <a:spLocks noChangeArrowheads="1"/>
          </p:cNvSpPr>
          <p:nvPr/>
        </p:nvSpPr>
        <p:spPr bwMode="auto">
          <a:xfrm>
            <a:off x="228600" y="-21771"/>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 :</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2FA3D75F-AEE2-4573-BE2F-46150EB1FFC8}"/>
              </a:ext>
            </a:extLst>
          </p:cNvPr>
          <p:cNvSpPr/>
          <p:nvPr/>
        </p:nvSpPr>
        <p:spPr>
          <a:xfrm>
            <a:off x="0" y="435430"/>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60D28A8D-1491-460C-AD24-09C4D0FA7957}"/>
              </a:ext>
            </a:extLst>
          </p:cNvPr>
          <p:cNvSpPr/>
          <p:nvPr/>
        </p:nvSpPr>
        <p:spPr>
          <a:xfrm>
            <a:off x="0" y="1730830"/>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INTRODUCTION</a:t>
            </a:r>
          </a:p>
        </p:txBody>
      </p:sp>
      <p:sp>
        <p:nvSpPr>
          <p:cNvPr id="10" name="Rectangle 9">
            <a:extLst>
              <a:ext uri="{FF2B5EF4-FFF2-40B4-BE49-F238E27FC236}">
                <a16:creationId xmlns:a16="http://schemas.microsoft.com/office/drawing/2014/main" id="{B05401D5-21D1-434E-A0A8-45DCC97A2D2D}"/>
              </a:ext>
            </a:extLst>
          </p:cNvPr>
          <p:cNvSpPr/>
          <p:nvPr/>
        </p:nvSpPr>
        <p:spPr>
          <a:xfrm>
            <a:off x="4572000" y="838201"/>
            <a:ext cx="5867400" cy="5262563"/>
          </a:xfrm>
          <a:prstGeom prst="rect">
            <a:avLst/>
          </a:prstGeom>
        </p:spPr>
        <p:txBody>
          <a:bodyPr>
            <a:spAutoFit/>
          </a:bodyPr>
          <a:lstStyle/>
          <a:p>
            <a:pPr algn="ctr" fontAlgn="auto">
              <a:spcBef>
                <a:spcPts val="0"/>
              </a:spcBef>
              <a:spcAft>
                <a:spcPts val="0"/>
              </a:spcAft>
              <a:buFont typeface="Arial" pitchFamily="34" charset="0"/>
              <a:buChar char="•"/>
              <a:defRPr/>
            </a:pPr>
            <a:r>
              <a:rPr lang="en-US" sz="4800" dirty="0">
                <a:solidFill>
                  <a:schemeClr val="accent3">
                    <a:lumMod val="50000"/>
                  </a:schemeClr>
                </a:solidFill>
              </a:rPr>
              <a:t>We are blessed</a:t>
            </a:r>
          </a:p>
          <a:p>
            <a:pPr algn="ctr" fontAlgn="auto">
              <a:spcBef>
                <a:spcPts val="0"/>
              </a:spcBef>
              <a:spcAft>
                <a:spcPts val="0"/>
              </a:spcAft>
              <a:buFont typeface="Arial" pitchFamily="34" charset="0"/>
              <a:buChar char="•"/>
              <a:defRPr/>
            </a:pPr>
            <a:endParaRPr lang="en-US" sz="4800" dirty="0">
              <a:solidFill>
                <a:schemeClr val="accent3">
                  <a:lumMod val="50000"/>
                </a:schemeClr>
              </a:solidFill>
            </a:endParaRPr>
          </a:p>
          <a:p>
            <a:pPr algn="ctr" fontAlgn="auto">
              <a:spcBef>
                <a:spcPts val="0"/>
              </a:spcBef>
              <a:spcAft>
                <a:spcPts val="0"/>
              </a:spcAft>
              <a:buFont typeface="Arial" pitchFamily="34" charset="0"/>
              <a:buChar char="•"/>
              <a:defRPr/>
            </a:pPr>
            <a:r>
              <a:rPr lang="en-US" sz="4800" dirty="0">
                <a:solidFill>
                  <a:schemeClr val="accent3">
                    <a:lumMod val="50000"/>
                  </a:schemeClr>
                </a:solidFill>
              </a:rPr>
              <a:t>Our blessing is in the heavenly realms</a:t>
            </a:r>
          </a:p>
          <a:p>
            <a:pPr algn="ctr" fontAlgn="auto">
              <a:spcBef>
                <a:spcPts val="0"/>
              </a:spcBef>
              <a:spcAft>
                <a:spcPts val="0"/>
              </a:spcAft>
              <a:buFont typeface="Arial" pitchFamily="34" charset="0"/>
              <a:buChar char="•"/>
              <a:defRPr/>
            </a:pPr>
            <a:endParaRPr lang="en-US" sz="4800" dirty="0">
              <a:solidFill>
                <a:schemeClr val="accent3">
                  <a:lumMod val="50000"/>
                </a:schemeClr>
              </a:solidFill>
            </a:endParaRPr>
          </a:p>
          <a:p>
            <a:pPr algn="ctr" fontAlgn="auto">
              <a:spcBef>
                <a:spcPts val="0"/>
              </a:spcBef>
              <a:spcAft>
                <a:spcPts val="0"/>
              </a:spcAft>
              <a:buFont typeface="Arial" pitchFamily="34" charset="0"/>
              <a:buChar char="•"/>
              <a:defRPr/>
            </a:pPr>
            <a:r>
              <a:rPr lang="en-US" sz="4800" dirty="0">
                <a:solidFill>
                  <a:schemeClr val="accent3">
                    <a:lumMod val="50000"/>
                  </a:schemeClr>
                </a:solidFill>
              </a:rPr>
              <a:t>Our blessing is spiritual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40F6C9-0A93-4BAB-B1A7-66F55EA29EDA}"/>
              </a:ext>
            </a:extLst>
          </p:cNvPr>
          <p:cNvSpPr/>
          <p:nvPr/>
        </p:nvSpPr>
        <p:spPr>
          <a:xfrm>
            <a:off x="0" y="2648857"/>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5" name="Picture 2" descr="MCj02508790000[1]">
            <a:extLst>
              <a:ext uri="{FF2B5EF4-FFF2-40B4-BE49-F238E27FC236}">
                <a16:creationId xmlns:a16="http://schemas.microsoft.com/office/drawing/2014/main" id="{30CB8220-BACC-4D4F-8FEF-7ACD72DEAC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01257"/>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000A4402-4143-4DFB-8F48-94B7AB5B49F2}"/>
              </a:ext>
            </a:extLst>
          </p:cNvPr>
          <p:cNvSpPr/>
          <p:nvPr/>
        </p:nvSpPr>
        <p:spPr>
          <a:xfrm>
            <a:off x="0" y="-18143"/>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37" name="TextBox 6">
            <a:extLst>
              <a:ext uri="{FF2B5EF4-FFF2-40B4-BE49-F238E27FC236}">
                <a16:creationId xmlns:a16="http://schemas.microsoft.com/office/drawing/2014/main" id="{4C84F787-CC81-4B66-A341-6047786A92B9}"/>
              </a:ext>
            </a:extLst>
          </p:cNvPr>
          <p:cNvSpPr txBox="1">
            <a:spLocks noChangeArrowheads="1"/>
          </p:cNvSpPr>
          <p:nvPr/>
        </p:nvSpPr>
        <p:spPr bwMode="auto">
          <a:xfrm>
            <a:off x="228600" y="-18143"/>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3B75A2B5-7487-4702-942B-27DC30E9A246}"/>
              </a:ext>
            </a:extLst>
          </p:cNvPr>
          <p:cNvSpPr/>
          <p:nvPr/>
        </p:nvSpPr>
        <p:spPr>
          <a:xfrm>
            <a:off x="0" y="439058"/>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9E672F66-3FA0-47A5-B15B-8F3E8EEF1B53}"/>
              </a:ext>
            </a:extLst>
          </p:cNvPr>
          <p:cNvSpPr/>
          <p:nvPr/>
        </p:nvSpPr>
        <p:spPr>
          <a:xfrm>
            <a:off x="0" y="1429658"/>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945347EC-DAC9-48B7-BE93-BA60A1C1E767}"/>
              </a:ext>
            </a:extLst>
          </p:cNvPr>
          <p:cNvSpPr/>
          <p:nvPr/>
        </p:nvSpPr>
        <p:spPr>
          <a:xfrm>
            <a:off x="3886200" y="539069"/>
            <a:ext cx="7772400" cy="4708981"/>
          </a:xfrm>
          <a:prstGeom prst="rect">
            <a:avLst/>
          </a:prstGeom>
        </p:spPr>
        <p:txBody>
          <a:bodyPr wrap="square">
            <a:spAutoFit/>
          </a:bodyPr>
          <a:lstStyle/>
          <a:p>
            <a:pPr fontAlgn="auto">
              <a:spcBef>
                <a:spcPts val="0"/>
              </a:spcBef>
              <a:spcAft>
                <a:spcPts val="0"/>
              </a:spcAft>
              <a:defRPr/>
            </a:pPr>
            <a:r>
              <a:rPr lang="en-US" sz="6000" dirty="0">
                <a:solidFill>
                  <a:schemeClr val="accent3">
                    <a:lumMod val="50000"/>
                  </a:schemeClr>
                </a:solidFill>
              </a:rPr>
              <a:t>For He chose us in Him  before the creation of the world to be holy and blameless in his sight.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DC5BE1-A97A-4A9A-8077-00829E74F3FB}"/>
              </a:ext>
            </a:extLst>
          </p:cNvPr>
          <p:cNvSpPr/>
          <p:nvPr/>
        </p:nvSpPr>
        <p:spPr>
          <a:xfrm>
            <a:off x="0"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9459" name="Picture 2" descr="MCj02508790000[1]">
            <a:extLst>
              <a:ext uri="{FF2B5EF4-FFF2-40B4-BE49-F238E27FC236}">
                <a16:creationId xmlns:a16="http://schemas.microsoft.com/office/drawing/2014/main" id="{9FB24DF3-DBA5-4451-9D64-FC1ECF3EFE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4282365E-511A-4258-A4D8-ADD984357F72}"/>
              </a:ext>
            </a:extLst>
          </p:cNvPr>
          <p:cNvSpPr/>
          <p:nvPr/>
        </p:nvSpPr>
        <p:spPr>
          <a:xfrm>
            <a:off x="0"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61" name="TextBox 6">
            <a:extLst>
              <a:ext uri="{FF2B5EF4-FFF2-40B4-BE49-F238E27FC236}">
                <a16:creationId xmlns:a16="http://schemas.microsoft.com/office/drawing/2014/main" id="{521EE1E7-0AC0-488C-B456-6EADEF2C09D6}"/>
              </a:ext>
            </a:extLst>
          </p:cNvPr>
          <p:cNvSpPr txBox="1">
            <a:spLocks noChangeArrowheads="1"/>
          </p:cNvSpPr>
          <p:nvPr/>
        </p:nvSpPr>
        <p:spPr bwMode="auto">
          <a:xfrm>
            <a:off x="228600"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 :</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C36F07EB-7244-4F20-9994-A4BB694E8DDE}"/>
              </a:ext>
            </a:extLst>
          </p:cNvPr>
          <p:cNvSpPr/>
          <p:nvPr/>
        </p:nvSpPr>
        <p:spPr>
          <a:xfrm>
            <a:off x="0"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5DB6EDEF-CD99-41AA-821E-6D3124525A4A}"/>
              </a:ext>
            </a:extLst>
          </p:cNvPr>
          <p:cNvSpPr/>
          <p:nvPr/>
        </p:nvSpPr>
        <p:spPr>
          <a:xfrm>
            <a:off x="0" y="1752601"/>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POINT #1</a:t>
            </a:r>
          </a:p>
        </p:txBody>
      </p:sp>
      <p:sp>
        <p:nvSpPr>
          <p:cNvPr id="10" name="Rectangle 9">
            <a:extLst>
              <a:ext uri="{FF2B5EF4-FFF2-40B4-BE49-F238E27FC236}">
                <a16:creationId xmlns:a16="http://schemas.microsoft.com/office/drawing/2014/main" id="{D170A834-F0AC-4A4C-85CD-4EB4A96D03BF}"/>
              </a:ext>
            </a:extLst>
          </p:cNvPr>
          <p:cNvSpPr/>
          <p:nvPr/>
        </p:nvSpPr>
        <p:spPr>
          <a:xfrm>
            <a:off x="3810000" y="1288198"/>
            <a:ext cx="7239000" cy="4154984"/>
          </a:xfrm>
          <a:prstGeom prst="rect">
            <a:avLst/>
          </a:prstGeom>
        </p:spPr>
        <p:txBody>
          <a:bodyPr wrap="square">
            <a:spAutoFit/>
          </a:bodyPr>
          <a:lstStyle/>
          <a:p>
            <a:pPr algn="ctr" fontAlgn="auto">
              <a:spcBef>
                <a:spcPts val="0"/>
              </a:spcBef>
              <a:spcAft>
                <a:spcPts val="0"/>
              </a:spcAft>
              <a:defRPr/>
            </a:pPr>
            <a:r>
              <a:rPr lang="en-US" sz="6600" dirty="0">
                <a:solidFill>
                  <a:schemeClr val="accent3">
                    <a:lumMod val="50000"/>
                  </a:schemeClr>
                </a:solidFill>
              </a:rPr>
              <a:t>We are </a:t>
            </a:r>
            <a:r>
              <a:rPr lang="en-US" sz="6600" b="1" dirty="0">
                <a:solidFill>
                  <a:schemeClr val="accent3">
                    <a:lumMod val="50000"/>
                  </a:schemeClr>
                </a:solidFill>
              </a:rPr>
              <a:t>CHOSEN</a:t>
            </a:r>
            <a:r>
              <a:rPr lang="en-US" sz="6600" dirty="0">
                <a:solidFill>
                  <a:schemeClr val="accent3">
                    <a:lumMod val="50000"/>
                  </a:schemeClr>
                </a:solidFill>
              </a:rPr>
              <a:t> in Christ to be holy &amp; blameless in God’s sight</a:t>
            </a:r>
            <a:endParaRPr lang="en-US" sz="5400" dirty="0">
              <a:solidFill>
                <a:schemeClr val="accent3">
                  <a:lumMod val="5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DE1302-E6AE-401F-991D-68B9122D1CCE}"/>
              </a:ext>
            </a:extLst>
          </p:cNvPr>
          <p:cNvSpPr/>
          <p:nvPr/>
        </p:nvSpPr>
        <p:spPr>
          <a:xfrm>
            <a:off x="0" y="2699657"/>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0483" name="Picture 2" descr="MCj02508790000[1]">
            <a:extLst>
              <a:ext uri="{FF2B5EF4-FFF2-40B4-BE49-F238E27FC236}">
                <a16:creationId xmlns:a16="http://schemas.microsoft.com/office/drawing/2014/main" id="{52FD9DCF-8A8C-4409-B3D8-E0753571C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52057"/>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06FFB784-23A0-4B1E-ACB4-55104F746FFF}"/>
              </a:ext>
            </a:extLst>
          </p:cNvPr>
          <p:cNvSpPr/>
          <p:nvPr/>
        </p:nvSpPr>
        <p:spPr>
          <a:xfrm>
            <a:off x="0" y="32657"/>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85" name="TextBox 6">
            <a:extLst>
              <a:ext uri="{FF2B5EF4-FFF2-40B4-BE49-F238E27FC236}">
                <a16:creationId xmlns:a16="http://schemas.microsoft.com/office/drawing/2014/main" id="{5158EB9B-154F-4D5C-94FC-3A1DC77452A3}"/>
              </a:ext>
            </a:extLst>
          </p:cNvPr>
          <p:cNvSpPr txBox="1">
            <a:spLocks noChangeArrowheads="1"/>
          </p:cNvSpPr>
          <p:nvPr/>
        </p:nvSpPr>
        <p:spPr bwMode="auto">
          <a:xfrm>
            <a:off x="228600" y="32657"/>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A4638C1F-1997-4238-A11A-76BE20ADC745}"/>
              </a:ext>
            </a:extLst>
          </p:cNvPr>
          <p:cNvSpPr/>
          <p:nvPr/>
        </p:nvSpPr>
        <p:spPr>
          <a:xfrm>
            <a:off x="0" y="489858"/>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A86D8D14-1B4E-4547-B622-D0C0D5509F4C}"/>
              </a:ext>
            </a:extLst>
          </p:cNvPr>
          <p:cNvSpPr/>
          <p:nvPr/>
        </p:nvSpPr>
        <p:spPr>
          <a:xfrm>
            <a:off x="0" y="1480458"/>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8B161285-B30D-4EC7-8000-1424F54ABF53}"/>
              </a:ext>
            </a:extLst>
          </p:cNvPr>
          <p:cNvSpPr/>
          <p:nvPr/>
        </p:nvSpPr>
        <p:spPr>
          <a:xfrm>
            <a:off x="3581400" y="489858"/>
            <a:ext cx="7924800" cy="5632311"/>
          </a:xfrm>
          <a:prstGeom prst="rect">
            <a:avLst/>
          </a:prstGeom>
        </p:spPr>
        <p:txBody>
          <a:bodyPr wrap="square">
            <a:spAutoFit/>
          </a:bodyPr>
          <a:lstStyle/>
          <a:p>
            <a:pPr fontAlgn="auto">
              <a:spcBef>
                <a:spcPts val="0"/>
              </a:spcBef>
              <a:spcAft>
                <a:spcPts val="0"/>
              </a:spcAft>
              <a:defRPr/>
            </a:pPr>
            <a:r>
              <a:rPr lang="en-US" sz="6000" dirty="0">
                <a:solidFill>
                  <a:schemeClr val="accent3">
                    <a:lumMod val="50000"/>
                  </a:schemeClr>
                </a:solidFill>
              </a:rPr>
              <a:t>In love, he predestined us to be adopted as his sons through Jesus Christ, in accordance with his pleasure and will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E9DD29-88AC-463C-B54E-5450BE6C2ACA}"/>
              </a:ext>
            </a:extLst>
          </p:cNvPr>
          <p:cNvSpPr/>
          <p:nvPr/>
        </p:nvSpPr>
        <p:spPr>
          <a:xfrm>
            <a:off x="18143" y="2659743"/>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075" name="Picture 2" descr="MCj02508790000[1]">
            <a:extLst>
              <a:ext uri="{FF2B5EF4-FFF2-40B4-BE49-F238E27FC236}">
                <a16:creationId xmlns:a16="http://schemas.microsoft.com/office/drawing/2014/main" id="{1F12ED45-A905-44D6-968B-AE0052BF8E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43" y="2831013"/>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B5237095-3EEE-4CD7-BD0E-04808700B6DF}"/>
              </a:ext>
            </a:extLst>
          </p:cNvPr>
          <p:cNvSpPr/>
          <p:nvPr/>
        </p:nvSpPr>
        <p:spPr>
          <a:xfrm>
            <a:off x="18143" y="11613"/>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7" name="TextBox 6">
            <a:extLst>
              <a:ext uri="{FF2B5EF4-FFF2-40B4-BE49-F238E27FC236}">
                <a16:creationId xmlns:a16="http://schemas.microsoft.com/office/drawing/2014/main" id="{694DAEB5-F320-44A4-BFA8-0C6E564FC2B9}"/>
              </a:ext>
            </a:extLst>
          </p:cNvPr>
          <p:cNvSpPr txBox="1">
            <a:spLocks noChangeArrowheads="1"/>
          </p:cNvSpPr>
          <p:nvPr/>
        </p:nvSpPr>
        <p:spPr bwMode="auto">
          <a:xfrm>
            <a:off x="246743" y="11613"/>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E2D59C20-11A0-42FD-8C42-B0903908AEBE}"/>
              </a:ext>
            </a:extLst>
          </p:cNvPr>
          <p:cNvSpPr/>
          <p:nvPr/>
        </p:nvSpPr>
        <p:spPr>
          <a:xfrm>
            <a:off x="18143" y="468814"/>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136E56C8-F8C6-496E-9A35-CC5F3AD33F3B}"/>
              </a:ext>
            </a:extLst>
          </p:cNvPr>
          <p:cNvSpPr/>
          <p:nvPr/>
        </p:nvSpPr>
        <p:spPr>
          <a:xfrm>
            <a:off x="18143" y="1459414"/>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2DFA7FCE-CA7C-4433-A766-CF359CF84E1D}"/>
              </a:ext>
            </a:extLst>
          </p:cNvPr>
          <p:cNvSpPr/>
          <p:nvPr/>
        </p:nvSpPr>
        <p:spPr>
          <a:xfrm>
            <a:off x="3465286" y="151179"/>
            <a:ext cx="8458200" cy="6555641"/>
          </a:xfrm>
          <a:prstGeom prst="rect">
            <a:avLst/>
          </a:prstGeom>
        </p:spPr>
        <p:txBody>
          <a:bodyPr wrap="square">
            <a:spAutoFit/>
          </a:bodyPr>
          <a:lstStyle/>
          <a:p>
            <a:pPr fontAlgn="auto">
              <a:spcBef>
                <a:spcPts val="0"/>
              </a:spcBef>
              <a:spcAft>
                <a:spcPts val="0"/>
              </a:spcAft>
              <a:defRPr/>
            </a:pPr>
            <a:r>
              <a:rPr lang="en-US" sz="6000" dirty="0">
                <a:solidFill>
                  <a:schemeClr val="accent3">
                    <a:lumMod val="50000"/>
                  </a:schemeClr>
                </a:solidFill>
              </a:rPr>
              <a:t>Praise be the God and Father of our Lord Jesus Christ, who has blessed us in the heavenly realms with every spiritual blessing in Christ.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BFE17B4-7874-4663-B31F-3ADF358E5D89}"/>
              </a:ext>
            </a:extLst>
          </p:cNvPr>
          <p:cNvSpPr/>
          <p:nvPr/>
        </p:nvSpPr>
        <p:spPr>
          <a:xfrm>
            <a:off x="0"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1507" name="Picture 2" descr="MCj02508790000[1]">
            <a:extLst>
              <a:ext uri="{FF2B5EF4-FFF2-40B4-BE49-F238E27FC236}">
                <a16:creationId xmlns:a16="http://schemas.microsoft.com/office/drawing/2014/main" id="{3F3DD005-FAF4-4D41-8D90-6E328FA168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E27C5F8C-E4ED-4C5D-A8EA-2194E5D11FEE}"/>
              </a:ext>
            </a:extLst>
          </p:cNvPr>
          <p:cNvSpPr/>
          <p:nvPr/>
        </p:nvSpPr>
        <p:spPr>
          <a:xfrm>
            <a:off x="0"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09" name="TextBox 6">
            <a:extLst>
              <a:ext uri="{FF2B5EF4-FFF2-40B4-BE49-F238E27FC236}">
                <a16:creationId xmlns:a16="http://schemas.microsoft.com/office/drawing/2014/main" id="{B8CE846F-83BB-460F-8BD3-9304B22C097D}"/>
              </a:ext>
            </a:extLst>
          </p:cNvPr>
          <p:cNvSpPr txBox="1">
            <a:spLocks noChangeArrowheads="1"/>
          </p:cNvSpPr>
          <p:nvPr/>
        </p:nvSpPr>
        <p:spPr bwMode="auto">
          <a:xfrm>
            <a:off x="228600"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C31ECD96-580E-402C-9CC2-9D43AE1A1DBF}"/>
              </a:ext>
            </a:extLst>
          </p:cNvPr>
          <p:cNvSpPr/>
          <p:nvPr/>
        </p:nvSpPr>
        <p:spPr>
          <a:xfrm>
            <a:off x="0"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3AD104D9-9F09-483E-9EA9-A8FBF02C20FA}"/>
              </a:ext>
            </a:extLst>
          </p:cNvPr>
          <p:cNvSpPr/>
          <p:nvPr/>
        </p:nvSpPr>
        <p:spPr>
          <a:xfrm>
            <a:off x="0" y="1752601"/>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POINT #2</a:t>
            </a:r>
          </a:p>
        </p:txBody>
      </p:sp>
      <p:sp>
        <p:nvSpPr>
          <p:cNvPr id="10" name="Rectangle 9">
            <a:extLst>
              <a:ext uri="{FF2B5EF4-FFF2-40B4-BE49-F238E27FC236}">
                <a16:creationId xmlns:a16="http://schemas.microsoft.com/office/drawing/2014/main" id="{50F3295D-47DD-4ADF-96D2-98A5604A2700}"/>
              </a:ext>
            </a:extLst>
          </p:cNvPr>
          <p:cNvSpPr/>
          <p:nvPr/>
        </p:nvSpPr>
        <p:spPr>
          <a:xfrm>
            <a:off x="4495800" y="1066800"/>
            <a:ext cx="5867400" cy="4524375"/>
          </a:xfrm>
          <a:prstGeom prst="rect">
            <a:avLst/>
          </a:prstGeom>
        </p:spPr>
        <p:txBody>
          <a:bodyPr>
            <a:spAutoFit/>
          </a:bodyPr>
          <a:lstStyle/>
          <a:p>
            <a:pPr algn="ctr" fontAlgn="auto">
              <a:spcBef>
                <a:spcPts val="0"/>
              </a:spcBef>
              <a:spcAft>
                <a:spcPts val="0"/>
              </a:spcAft>
              <a:defRPr/>
            </a:pPr>
            <a:r>
              <a:rPr lang="en-US" sz="7200" dirty="0">
                <a:solidFill>
                  <a:schemeClr val="accent3">
                    <a:lumMod val="50000"/>
                  </a:schemeClr>
                </a:solidFill>
              </a:rPr>
              <a:t>In love he </a:t>
            </a:r>
            <a:r>
              <a:rPr lang="en-US" sz="6000" b="1" dirty="0">
                <a:solidFill>
                  <a:schemeClr val="accent3">
                    <a:lumMod val="50000"/>
                  </a:schemeClr>
                </a:solidFill>
              </a:rPr>
              <a:t>PREDESTINED</a:t>
            </a:r>
            <a:r>
              <a:rPr lang="en-US" sz="7200" dirty="0">
                <a:solidFill>
                  <a:schemeClr val="accent3">
                    <a:lumMod val="50000"/>
                  </a:schemeClr>
                </a:solidFill>
              </a:rPr>
              <a:t> us to be adopted</a:t>
            </a:r>
            <a:endParaRPr lang="en-US" sz="6000" dirty="0">
              <a:solidFill>
                <a:schemeClr val="accent3">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52CD03B-6EE0-4726-AB91-7ECAF08F963D}"/>
              </a:ext>
            </a:extLst>
          </p:cNvPr>
          <p:cNvSpPr/>
          <p:nvPr/>
        </p:nvSpPr>
        <p:spPr>
          <a:xfrm>
            <a:off x="0"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2531" name="Picture 2" descr="MCj02508790000[1]">
            <a:extLst>
              <a:ext uri="{FF2B5EF4-FFF2-40B4-BE49-F238E27FC236}">
                <a16:creationId xmlns:a16="http://schemas.microsoft.com/office/drawing/2014/main" id="{319DE84B-FC76-45CD-A871-46E3C94A21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DBFD47FB-D36A-4A2F-8CFA-CEBE2A2950F6}"/>
              </a:ext>
            </a:extLst>
          </p:cNvPr>
          <p:cNvSpPr/>
          <p:nvPr/>
        </p:nvSpPr>
        <p:spPr>
          <a:xfrm>
            <a:off x="0"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3" name="TextBox 6">
            <a:extLst>
              <a:ext uri="{FF2B5EF4-FFF2-40B4-BE49-F238E27FC236}">
                <a16:creationId xmlns:a16="http://schemas.microsoft.com/office/drawing/2014/main" id="{577133D0-EA9D-42A2-9F39-8A30133A3B1B}"/>
              </a:ext>
            </a:extLst>
          </p:cNvPr>
          <p:cNvSpPr txBox="1">
            <a:spLocks noChangeArrowheads="1"/>
          </p:cNvSpPr>
          <p:nvPr/>
        </p:nvSpPr>
        <p:spPr bwMode="auto">
          <a:xfrm>
            <a:off x="228600"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470AA796-CFA5-44F4-863B-FCB42922125D}"/>
              </a:ext>
            </a:extLst>
          </p:cNvPr>
          <p:cNvSpPr/>
          <p:nvPr/>
        </p:nvSpPr>
        <p:spPr>
          <a:xfrm>
            <a:off x="0"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27977CA2-98C9-4954-B6C6-0AE877709FE7}"/>
              </a:ext>
            </a:extLst>
          </p:cNvPr>
          <p:cNvSpPr/>
          <p:nvPr/>
        </p:nvSpPr>
        <p:spPr>
          <a:xfrm>
            <a:off x="0" y="1447801"/>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23FEECE1-7E60-4640-89DD-279D4F450680}"/>
              </a:ext>
            </a:extLst>
          </p:cNvPr>
          <p:cNvSpPr/>
          <p:nvPr/>
        </p:nvSpPr>
        <p:spPr>
          <a:xfrm>
            <a:off x="3733800" y="557212"/>
            <a:ext cx="8077200" cy="5632311"/>
          </a:xfrm>
          <a:prstGeom prst="rect">
            <a:avLst/>
          </a:prstGeom>
        </p:spPr>
        <p:txBody>
          <a:bodyPr wrap="square">
            <a:spAutoFit/>
          </a:bodyPr>
          <a:lstStyle/>
          <a:p>
            <a:pPr fontAlgn="auto">
              <a:spcBef>
                <a:spcPts val="0"/>
              </a:spcBef>
              <a:spcAft>
                <a:spcPts val="0"/>
              </a:spcAft>
              <a:defRPr/>
            </a:pPr>
            <a:r>
              <a:rPr lang="en-US" sz="6000" dirty="0">
                <a:solidFill>
                  <a:schemeClr val="accent3">
                    <a:lumMod val="50000"/>
                  </a:schemeClr>
                </a:solidFill>
              </a:rPr>
              <a:t>In him we have redemption through his blood, the forgiveness of sins, in accordance with the riches of God’s grace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AE17CA-0CF5-402C-96E3-710133985845}"/>
              </a:ext>
            </a:extLst>
          </p:cNvPr>
          <p:cNvSpPr/>
          <p:nvPr/>
        </p:nvSpPr>
        <p:spPr>
          <a:xfrm>
            <a:off x="0" y="2677886"/>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3555" name="Picture 2" descr="MCj02508790000[1]">
            <a:extLst>
              <a:ext uri="{FF2B5EF4-FFF2-40B4-BE49-F238E27FC236}">
                <a16:creationId xmlns:a16="http://schemas.microsoft.com/office/drawing/2014/main" id="{64A321F2-B4E2-4AF2-B3A6-4FB73DB0E3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30286"/>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FAAAD0AA-66CE-47C1-AF6E-7FA790CE2C33}"/>
              </a:ext>
            </a:extLst>
          </p:cNvPr>
          <p:cNvSpPr/>
          <p:nvPr/>
        </p:nvSpPr>
        <p:spPr>
          <a:xfrm>
            <a:off x="0" y="10886"/>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57" name="TextBox 6">
            <a:extLst>
              <a:ext uri="{FF2B5EF4-FFF2-40B4-BE49-F238E27FC236}">
                <a16:creationId xmlns:a16="http://schemas.microsoft.com/office/drawing/2014/main" id="{47ED538D-E4F1-4E98-93C1-EE90CE916848}"/>
              </a:ext>
            </a:extLst>
          </p:cNvPr>
          <p:cNvSpPr txBox="1">
            <a:spLocks noChangeArrowheads="1"/>
          </p:cNvSpPr>
          <p:nvPr/>
        </p:nvSpPr>
        <p:spPr bwMode="auto">
          <a:xfrm>
            <a:off x="228600" y="10886"/>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4BCE61EF-3A82-4040-B569-0338E3FD7BAE}"/>
              </a:ext>
            </a:extLst>
          </p:cNvPr>
          <p:cNvSpPr/>
          <p:nvPr/>
        </p:nvSpPr>
        <p:spPr>
          <a:xfrm>
            <a:off x="0" y="468087"/>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79B7065D-1A30-4CA5-85C2-0CB4CAFD21E3}"/>
              </a:ext>
            </a:extLst>
          </p:cNvPr>
          <p:cNvSpPr/>
          <p:nvPr/>
        </p:nvSpPr>
        <p:spPr>
          <a:xfrm>
            <a:off x="0" y="1763487"/>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POINT #3</a:t>
            </a:r>
          </a:p>
        </p:txBody>
      </p:sp>
      <p:sp>
        <p:nvSpPr>
          <p:cNvPr id="10" name="Rectangle 9">
            <a:extLst>
              <a:ext uri="{FF2B5EF4-FFF2-40B4-BE49-F238E27FC236}">
                <a16:creationId xmlns:a16="http://schemas.microsoft.com/office/drawing/2014/main" id="{8C9087C4-EF45-4796-998C-77025DBC3DC4}"/>
              </a:ext>
            </a:extLst>
          </p:cNvPr>
          <p:cNvSpPr/>
          <p:nvPr/>
        </p:nvSpPr>
        <p:spPr>
          <a:xfrm>
            <a:off x="4495800" y="612775"/>
            <a:ext cx="5867400" cy="5632450"/>
          </a:xfrm>
          <a:prstGeom prst="rect">
            <a:avLst/>
          </a:prstGeom>
        </p:spPr>
        <p:txBody>
          <a:bodyPr>
            <a:spAutoFit/>
          </a:bodyPr>
          <a:lstStyle/>
          <a:p>
            <a:pPr algn="ctr" fontAlgn="auto">
              <a:spcBef>
                <a:spcPts val="0"/>
              </a:spcBef>
              <a:spcAft>
                <a:spcPts val="0"/>
              </a:spcAft>
              <a:defRPr/>
            </a:pPr>
            <a:r>
              <a:rPr lang="en-US" sz="7200" dirty="0">
                <a:solidFill>
                  <a:schemeClr val="accent3">
                    <a:lumMod val="50000"/>
                  </a:schemeClr>
                </a:solidFill>
              </a:rPr>
              <a:t>In him we have redemption – </a:t>
            </a:r>
            <a:r>
              <a:rPr lang="en-US" sz="6000" b="1" dirty="0">
                <a:solidFill>
                  <a:schemeClr val="accent3">
                    <a:lumMod val="50000"/>
                  </a:schemeClr>
                </a:solidFill>
              </a:rPr>
              <a:t>FORGIVENESS</a:t>
            </a:r>
            <a:r>
              <a:rPr lang="en-US" sz="7200" dirty="0">
                <a:solidFill>
                  <a:schemeClr val="accent3">
                    <a:lumMod val="50000"/>
                  </a:schemeClr>
                </a:solidFill>
              </a:rPr>
              <a:t> of sins</a:t>
            </a:r>
            <a:endParaRPr lang="en-US" sz="6000" dirty="0">
              <a:solidFill>
                <a:schemeClr val="accent3">
                  <a:lumMod val="50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DB8A313-84C4-4F92-B54E-962F1DE478B6}"/>
              </a:ext>
            </a:extLst>
          </p:cNvPr>
          <p:cNvSpPr/>
          <p:nvPr/>
        </p:nvSpPr>
        <p:spPr>
          <a:xfrm>
            <a:off x="0"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9" name="Picture 2" descr="MCj02508790000[1]">
            <a:extLst>
              <a:ext uri="{FF2B5EF4-FFF2-40B4-BE49-F238E27FC236}">
                <a16:creationId xmlns:a16="http://schemas.microsoft.com/office/drawing/2014/main" id="{79DF5344-A67F-4DAD-9FC3-7DC886BBEA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39793C07-8326-4962-B7F7-9F9CB6708DAD}"/>
              </a:ext>
            </a:extLst>
          </p:cNvPr>
          <p:cNvSpPr/>
          <p:nvPr/>
        </p:nvSpPr>
        <p:spPr>
          <a:xfrm>
            <a:off x="0"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1" name="TextBox 6">
            <a:extLst>
              <a:ext uri="{FF2B5EF4-FFF2-40B4-BE49-F238E27FC236}">
                <a16:creationId xmlns:a16="http://schemas.microsoft.com/office/drawing/2014/main" id="{BDB75E04-672C-4BF4-8B7E-45B01EC80AF2}"/>
              </a:ext>
            </a:extLst>
          </p:cNvPr>
          <p:cNvSpPr txBox="1">
            <a:spLocks noChangeArrowheads="1"/>
          </p:cNvSpPr>
          <p:nvPr/>
        </p:nvSpPr>
        <p:spPr bwMode="auto">
          <a:xfrm>
            <a:off x="228600"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0317A1E7-ED15-4EA9-9F3A-1ED097AD64AD}"/>
              </a:ext>
            </a:extLst>
          </p:cNvPr>
          <p:cNvSpPr/>
          <p:nvPr/>
        </p:nvSpPr>
        <p:spPr>
          <a:xfrm>
            <a:off x="0"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C50867D1-744F-4391-91FB-C2E486EA3BDC}"/>
              </a:ext>
            </a:extLst>
          </p:cNvPr>
          <p:cNvSpPr/>
          <p:nvPr/>
        </p:nvSpPr>
        <p:spPr>
          <a:xfrm>
            <a:off x="0" y="1447801"/>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63D858CC-8CFD-4CB3-88C5-6CD03973452C}"/>
              </a:ext>
            </a:extLst>
          </p:cNvPr>
          <p:cNvSpPr/>
          <p:nvPr/>
        </p:nvSpPr>
        <p:spPr>
          <a:xfrm>
            <a:off x="3581400" y="400050"/>
            <a:ext cx="8077200" cy="5909310"/>
          </a:xfrm>
          <a:prstGeom prst="rect">
            <a:avLst/>
          </a:prstGeom>
        </p:spPr>
        <p:txBody>
          <a:bodyPr wrap="square">
            <a:spAutoFit/>
          </a:bodyPr>
          <a:lstStyle/>
          <a:p>
            <a:pPr fontAlgn="auto">
              <a:spcBef>
                <a:spcPts val="0"/>
              </a:spcBef>
              <a:spcAft>
                <a:spcPts val="0"/>
              </a:spcAft>
              <a:defRPr/>
            </a:pPr>
            <a:r>
              <a:rPr lang="en-US" sz="5400" dirty="0">
                <a:solidFill>
                  <a:schemeClr val="accent3">
                    <a:lumMod val="50000"/>
                  </a:schemeClr>
                </a:solidFill>
              </a:rPr>
              <a:t>…And he made known to us the mystery of his will according to his good pleasure, to bring all things in heaven and on earth together under one head, even Christ.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5FCC972-B565-4C77-BB56-C764A24817FF}"/>
              </a:ext>
            </a:extLst>
          </p:cNvPr>
          <p:cNvSpPr/>
          <p:nvPr/>
        </p:nvSpPr>
        <p:spPr>
          <a:xfrm>
            <a:off x="7257"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5603" name="Picture 2" descr="MCj02508790000[1]">
            <a:extLst>
              <a:ext uri="{FF2B5EF4-FFF2-40B4-BE49-F238E27FC236}">
                <a16:creationId xmlns:a16="http://schemas.microsoft.com/office/drawing/2014/main" id="{86D6B153-8C2F-4BA2-AA88-D243DE4394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7"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F4DF86C1-5847-4B38-B34B-E605D35DDF74}"/>
              </a:ext>
            </a:extLst>
          </p:cNvPr>
          <p:cNvSpPr/>
          <p:nvPr/>
        </p:nvSpPr>
        <p:spPr>
          <a:xfrm>
            <a:off x="7257"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605" name="TextBox 6">
            <a:extLst>
              <a:ext uri="{FF2B5EF4-FFF2-40B4-BE49-F238E27FC236}">
                <a16:creationId xmlns:a16="http://schemas.microsoft.com/office/drawing/2014/main" id="{54D062F4-F3C8-4343-94F0-1D897E552C8E}"/>
              </a:ext>
            </a:extLst>
          </p:cNvPr>
          <p:cNvSpPr txBox="1">
            <a:spLocks noChangeArrowheads="1"/>
          </p:cNvSpPr>
          <p:nvPr/>
        </p:nvSpPr>
        <p:spPr bwMode="auto">
          <a:xfrm>
            <a:off x="235857"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979CA33C-980F-4D4A-B11B-21C075997B65}"/>
              </a:ext>
            </a:extLst>
          </p:cNvPr>
          <p:cNvSpPr/>
          <p:nvPr/>
        </p:nvSpPr>
        <p:spPr>
          <a:xfrm>
            <a:off x="7257"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6D8EC501-5A0A-4CE4-9BD4-C96CB8FF69B3}"/>
              </a:ext>
            </a:extLst>
          </p:cNvPr>
          <p:cNvSpPr/>
          <p:nvPr/>
        </p:nvSpPr>
        <p:spPr>
          <a:xfrm>
            <a:off x="7257" y="1752601"/>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POINT #4</a:t>
            </a:r>
          </a:p>
        </p:txBody>
      </p:sp>
      <p:sp>
        <p:nvSpPr>
          <p:cNvPr id="10" name="Rectangle 9">
            <a:extLst>
              <a:ext uri="{FF2B5EF4-FFF2-40B4-BE49-F238E27FC236}">
                <a16:creationId xmlns:a16="http://schemas.microsoft.com/office/drawing/2014/main" id="{141947D8-6692-4C5C-9FEA-DEDF9B119113}"/>
              </a:ext>
            </a:extLst>
          </p:cNvPr>
          <p:cNvSpPr/>
          <p:nvPr/>
        </p:nvSpPr>
        <p:spPr>
          <a:xfrm>
            <a:off x="4495800" y="533401"/>
            <a:ext cx="5867400" cy="5908675"/>
          </a:xfrm>
          <a:prstGeom prst="rect">
            <a:avLst/>
          </a:prstGeom>
        </p:spPr>
        <p:txBody>
          <a:bodyPr>
            <a:spAutoFit/>
          </a:bodyPr>
          <a:lstStyle/>
          <a:p>
            <a:pPr algn="ctr" fontAlgn="auto">
              <a:spcBef>
                <a:spcPts val="0"/>
              </a:spcBef>
              <a:spcAft>
                <a:spcPts val="0"/>
              </a:spcAft>
              <a:defRPr/>
            </a:pPr>
            <a:r>
              <a:rPr lang="en-US" sz="7200" dirty="0">
                <a:solidFill>
                  <a:schemeClr val="accent3">
                    <a:lumMod val="50000"/>
                  </a:schemeClr>
                </a:solidFill>
              </a:rPr>
              <a:t>We KNOW a mystery</a:t>
            </a:r>
          </a:p>
          <a:p>
            <a:pPr algn="ctr" fontAlgn="auto">
              <a:spcBef>
                <a:spcPts val="0"/>
              </a:spcBef>
              <a:spcAft>
                <a:spcPts val="0"/>
              </a:spcAft>
              <a:defRPr/>
            </a:pPr>
            <a:endParaRPr lang="en-US" sz="7200" dirty="0">
              <a:solidFill>
                <a:schemeClr val="accent3">
                  <a:lumMod val="50000"/>
                </a:schemeClr>
              </a:solidFill>
            </a:endParaRPr>
          </a:p>
          <a:p>
            <a:pPr algn="ctr" fontAlgn="auto">
              <a:spcBef>
                <a:spcPts val="0"/>
              </a:spcBef>
              <a:spcAft>
                <a:spcPts val="0"/>
              </a:spcAft>
              <a:defRPr/>
            </a:pPr>
            <a:r>
              <a:rPr lang="en-US" sz="5400" dirty="0">
                <a:solidFill>
                  <a:schemeClr val="accent3">
                    <a:lumMod val="50000"/>
                  </a:schemeClr>
                </a:solidFill>
              </a:rPr>
              <a:t>All things will come under CHRIST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FF6EB2C-2158-4E4D-B512-E8539DA7B78F}"/>
              </a:ext>
            </a:extLst>
          </p:cNvPr>
          <p:cNvSpPr/>
          <p:nvPr/>
        </p:nvSpPr>
        <p:spPr>
          <a:xfrm>
            <a:off x="3629" y="26416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6627" name="Picture 2" descr="MCj02508790000[1]">
            <a:extLst>
              <a:ext uri="{FF2B5EF4-FFF2-40B4-BE49-F238E27FC236}">
                <a16:creationId xmlns:a16="http://schemas.microsoft.com/office/drawing/2014/main" id="{D5696C2A-B5C4-4C1B-B57C-AAAFA10FFC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9" y="27940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F106DEA8-B546-4F50-8C7E-A4512ABDC9C0}"/>
              </a:ext>
            </a:extLst>
          </p:cNvPr>
          <p:cNvSpPr/>
          <p:nvPr/>
        </p:nvSpPr>
        <p:spPr>
          <a:xfrm>
            <a:off x="3629" y="-2540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629" name="TextBox 6">
            <a:extLst>
              <a:ext uri="{FF2B5EF4-FFF2-40B4-BE49-F238E27FC236}">
                <a16:creationId xmlns:a16="http://schemas.microsoft.com/office/drawing/2014/main" id="{4A8D7344-A6BD-4676-B395-BBAEDB2071CE}"/>
              </a:ext>
            </a:extLst>
          </p:cNvPr>
          <p:cNvSpPr txBox="1">
            <a:spLocks noChangeArrowheads="1"/>
          </p:cNvSpPr>
          <p:nvPr/>
        </p:nvSpPr>
        <p:spPr bwMode="auto">
          <a:xfrm>
            <a:off x="232229" y="-2540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5CEEA7A4-E7D3-406E-AE0D-52259543DFD4}"/>
              </a:ext>
            </a:extLst>
          </p:cNvPr>
          <p:cNvSpPr/>
          <p:nvPr/>
        </p:nvSpPr>
        <p:spPr>
          <a:xfrm>
            <a:off x="3629" y="4318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6A717558-9CDE-4D87-9152-99E132F20EDA}"/>
              </a:ext>
            </a:extLst>
          </p:cNvPr>
          <p:cNvSpPr/>
          <p:nvPr/>
        </p:nvSpPr>
        <p:spPr>
          <a:xfrm>
            <a:off x="3629" y="1422401"/>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EEED1703-ECF4-498E-9C17-1ACAA5BFC1C6}"/>
              </a:ext>
            </a:extLst>
          </p:cNvPr>
          <p:cNvSpPr/>
          <p:nvPr/>
        </p:nvSpPr>
        <p:spPr>
          <a:xfrm>
            <a:off x="3505200" y="431801"/>
            <a:ext cx="8229600" cy="5632311"/>
          </a:xfrm>
          <a:prstGeom prst="rect">
            <a:avLst/>
          </a:prstGeom>
        </p:spPr>
        <p:txBody>
          <a:bodyPr wrap="square">
            <a:spAutoFit/>
          </a:bodyPr>
          <a:lstStyle/>
          <a:p>
            <a:pPr fontAlgn="auto">
              <a:spcBef>
                <a:spcPts val="0"/>
              </a:spcBef>
              <a:spcAft>
                <a:spcPts val="0"/>
              </a:spcAft>
              <a:defRPr/>
            </a:pPr>
            <a:r>
              <a:rPr lang="en-US" sz="6000" dirty="0">
                <a:solidFill>
                  <a:schemeClr val="accent3">
                    <a:lumMod val="50000"/>
                  </a:schemeClr>
                </a:solidFill>
              </a:rPr>
              <a:t>In him we were also chosen …in order that we, who were the first to hope in Christ, might be for the praise of his glory.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7ABE83-C8B1-46A3-A36A-DA0F75022241}"/>
              </a:ext>
            </a:extLst>
          </p:cNvPr>
          <p:cNvSpPr/>
          <p:nvPr/>
        </p:nvSpPr>
        <p:spPr>
          <a:xfrm>
            <a:off x="0" y="2681514"/>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7651" name="Picture 2" descr="MCj02508790000[1]">
            <a:extLst>
              <a:ext uri="{FF2B5EF4-FFF2-40B4-BE49-F238E27FC236}">
                <a16:creationId xmlns:a16="http://schemas.microsoft.com/office/drawing/2014/main" id="{67299D0A-F105-49F2-87E0-FB3E203A59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33914"/>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C152095E-11D3-4E6F-B5B1-6F0DF5DF2E08}"/>
              </a:ext>
            </a:extLst>
          </p:cNvPr>
          <p:cNvSpPr/>
          <p:nvPr/>
        </p:nvSpPr>
        <p:spPr>
          <a:xfrm>
            <a:off x="0" y="14514"/>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653" name="TextBox 6">
            <a:extLst>
              <a:ext uri="{FF2B5EF4-FFF2-40B4-BE49-F238E27FC236}">
                <a16:creationId xmlns:a16="http://schemas.microsoft.com/office/drawing/2014/main" id="{7C798D3F-B2A8-471B-B3BC-7071AC6B04F0}"/>
              </a:ext>
            </a:extLst>
          </p:cNvPr>
          <p:cNvSpPr txBox="1">
            <a:spLocks noChangeArrowheads="1"/>
          </p:cNvSpPr>
          <p:nvPr/>
        </p:nvSpPr>
        <p:spPr bwMode="auto">
          <a:xfrm>
            <a:off x="228600" y="14514"/>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9C1DB95D-5B40-4866-8A05-1CD9DF02B459}"/>
              </a:ext>
            </a:extLst>
          </p:cNvPr>
          <p:cNvSpPr/>
          <p:nvPr/>
        </p:nvSpPr>
        <p:spPr>
          <a:xfrm>
            <a:off x="0" y="471715"/>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540621A9-41A8-4D19-AAA2-A7E173ECC334}"/>
              </a:ext>
            </a:extLst>
          </p:cNvPr>
          <p:cNvSpPr/>
          <p:nvPr/>
        </p:nvSpPr>
        <p:spPr>
          <a:xfrm>
            <a:off x="0" y="1767115"/>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POINT #5</a:t>
            </a:r>
          </a:p>
        </p:txBody>
      </p:sp>
      <p:sp>
        <p:nvSpPr>
          <p:cNvPr id="10" name="Rectangle 9">
            <a:extLst>
              <a:ext uri="{FF2B5EF4-FFF2-40B4-BE49-F238E27FC236}">
                <a16:creationId xmlns:a16="http://schemas.microsoft.com/office/drawing/2014/main" id="{45E0DCA9-3C59-4B0B-ADD2-562278399E58}"/>
              </a:ext>
            </a:extLst>
          </p:cNvPr>
          <p:cNvSpPr/>
          <p:nvPr/>
        </p:nvSpPr>
        <p:spPr>
          <a:xfrm>
            <a:off x="4495800" y="1295400"/>
            <a:ext cx="5867400" cy="3416300"/>
          </a:xfrm>
          <a:prstGeom prst="rect">
            <a:avLst/>
          </a:prstGeom>
        </p:spPr>
        <p:txBody>
          <a:bodyPr>
            <a:spAutoFit/>
          </a:bodyPr>
          <a:lstStyle/>
          <a:p>
            <a:pPr algn="ctr" fontAlgn="auto">
              <a:spcBef>
                <a:spcPts val="0"/>
              </a:spcBef>
              <a:spcAft>
                <a:spcPts val="0"/>
              </a:spcAft>
              <a:defRPr/>
            </a:pPr>
            <a:r>
              <a:rPr lang="en-US" sz="7200" dirty="0">
                <a:solidFill>
                  <a:schemeClr val="accent3">
                    <a:lumMod val="50000"/>
                  </a:schemeClr>
                </a:solidFill>
              </a:rPr>
              <a:t>We are</a:t>
            </a:r>
          </a:p>
          <a:p>
            <a:pPr algn="ctr" fontAlgn="auto">
              <a:spcBef>
                <a:spcPts val="0"/>
              </a:spcBef>
              <a:spcAft>
                <a:spcPts val="0"/>
              </a:spcAft>
              <a:defRPr/>
            </a:pPr>
            <a:r>
              <a:rPr lang="en-US" sz="7200" dirty="0">
                <a:solidFill>
                  <a:schemeClr val="accent3">
                    <a:lumMod val="50000"/>
                  </a:schemeClr>
                </a:solidFill>
              </a:rPr>
              <a:t>CHOSEN for his glory.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4D0BA63-0791-4363-AF7D-CDDA5F98197D}"/>
              </a:ext>
            </a:extLst>
          </p:cNvPr>
          <p:cNvSpPr/>
          <p:nvPr/>
        </p:nvSpPr>
        <p:spPr>
          <a:xfrm>
            <a:off x="0" y="2663371"/>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8675" name="Picture 2" descr="MCj02508790000[1]">
            <a:extLst>
              <a:ext uri="{FF2B5EF4-FFF2-40B4-BE49-F238E27FC236}">
                <a16:creationId xmlns:a16="http://schemas.microsoft.com/office/drawing/2014/main" id="{EA26FC9C-F14F-4E81-8D33-B233F41F64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5771"/>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3F7A3BFD-89BC-4974-A173-7A1F10164C60}"/>
              </a:ext>
            </a:extLst>
          </p:cNvPr>
          <p:cNvSpPr/>
          <p:nvPr/>
        </p:nvSpPr>
        <p:spPr>
          <a:xfrm>
            <a:off x="0" y="-3629"/>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677" name="TextBox 6">
            <a:extLst>
              <a:ext uri="{FF2B5EF4-FFF2-40B4-BE49-F238E27FC236}">
                <a16:creationId xmlns:a16="http://schemas.microsoft.com/office/drawing/2014/main" id="{0848D6BC-9FFF-4F68-957B-6ABA119C6443}"/>
              </a:ext>
            </a:extLst>
          </p:cNvPr>
          <p:cNvSpPr txBox="1">
            <a:spLocks noChangeArrowheads="1"/>
          </p:cNvSpPr>
          <p:nvPr/>
        </p:nvSpPr>
        <p:spPr bwMode="auto">
          <a:xfrm>
            <a:off x="228600" y="-3629"/>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3234F11B-8EDF-49F5-A020-099E2DE30693}"/>
              </a:ext>
            </a:extLst>
          </p:cNvPr>
          <p:cNvSpPr/>
          <p:nvPr/>
        </p:nvSpPr>
        <p:spPr>
          <a:xfrm>
            <a:off x="0" y="453572"/>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E823810A-BC1C-409E-88BE-A71F6849D42C}"/>
              </a:ext>
            </a:extLst>
          </p:cNvPr>
          <p:cNvSpPr/>
          <p:nvPr/>
        </p:nvSpPr>
        <p:spPr>
          <a:xfrm>
            <a:off x="0" y="1444172"/>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B8065DBF-C0EC-4903-8A9B-3298EA12B30F}"/>
              </a:ext>
            </a:extLst>
          </p:cNvPr>
          <p:cNvSpPr/>
          <p:nvPr/>
        </p:nvSpPr>
        <p:spPr>
          <a:xfrm>
            <a:off x="3581400" y="453572"/>
            <a:ext cx="8077200" cy="5170646"/>
          </a:xfrm>
          <a:prstGeom prst="rect">
            <a:avLst/>
          </a:prstGeom>
        </p:spPr>
        <p:txBody>
          <a:bodyPr wrap="square">
            <a:spAutoFit/>
          </a:bodyPr>
          <a:lstStyle/>
          <a:p>
            <a:pPr fontAlgn="auto">
              <a:spcBef>
                <a:spcPts val="0"/>
              </a:spcBef>
              <a:spcAft>
                <a:spcPts val="0"/>
              </a:spcAft>
              <a:defRPr/>
            </a:pPr>
            <a:r>
              <a:rPr lang="en-US" sz="6600" dirty="0">
                <a:solidFill>
                  <a:schemeClr val="accent3">
                    <a:lumMod val="50000"/>
                  </a:schemeClr>
                </a:solidFill>
              </a:rPr>
              <a:t>Having believed you were marked in him with a seal, the promised Holy Spirit, who is a deposit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EE184F-C113-49B8-B101-F4F2EC84CB06}"/>
              </a:ext>
            </a:extLst>
          </p:cNvPr>
          <p:cNvSpPr/>
          <p:nvPr/>
        </p:nvSpPr>
        <p:spPr>
          <a:xfrm>
            <a:off x="0"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9699" name="Picture 2" descr="MCj02508790000[1]">
            <a:extLst>
              <a:ext uri="{FF2B5EF4-FFF2-40B4-BE49-F238E27FC236}">
                <a16:creationId xmlns:a16="http://schemas.microsoft.com/office/drawing/2014/main" id="{C77901CC-89C7-4F78-B46D-4FD3CE012E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AACDC9B3-9CF7-48E2-93F6-FA7022EFA7D6}"/>
              </a:ext>
            </a:extLst>
          </p:cNvPr>
          <p:cNvSpPr/>
          <p:nvPr/>
        </p:nvSpPr>
        <p:spPr>
          <a:xfrm>
            <a:off x="0"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701" name="TextBox 6">
            <a:extLst>
              <a:ext uri="{FF2B5EF4-FFF2-40B4-BE49-F238E27FC236}">
                <a16:creationId xmlns:a16="http://schemas.microsoft.com/office/drawing/2014/main" id="{70256052-890F-42A5-B040-A6092B812F53}"/>
              </a:ext>
            </a:extLst>
          </p:cNvPr>
          <p:cNvSpPr txBox="1">
            <a:spLocks noChangeArrowheads="1"/>
          </p:cNvSpPr>
          <p:nvPr/>
        </p:nvSpPr>
        <p:spPr bwMode="auto">
          <a:xfrm>
            <a:off x="228600"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E8CEBF15-B3AD-4644-9028-ED044EA04A85}"/>
              </a:ext>
            </a:extLst>
          </p:cNvPr>
          <p:cNvSpPr/>
          <p:nvPr/>
        </p:nvSpPr>
        <p:spPr>
          <a:xfrm>
            <a:off x="0"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9992BE94-D5AE-428D-8435-278A5E1554DB}"/>
              </a:ext>
            </a:extLst>
          </p:cNvPr>
          <p:cNvSpPr/>
          <p:nvPr/>
        </p:nvSpPr>
        <p:spPr>
          <a:xfrm>
            <a:off x="0" y="1752601"/>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POINT #6</a:t>
            </a:r>
          </a:p>
        </p:txBody>
      </p:sp>
      <p:sp>
        <p:nvSpPr>
          <p:cNvPr id="10" name="Rectangle 9">
            <a:extLst>
              <a:ext uri="{FF2B5EF4-FFF2-40B4-BE49-F238E27FC236}">
                <a16:creationId xmlns:a16="http://schemas.microsoft.com/office/drawing/2014/main" id="{E8D81802-3EBB-4494-954A-5B242B5EC301}"/>
              </a:ext>
            </a:extLst>
          </p:cNvPr>
          <p:cNvSpPr/>
          <p:nvPr/>
        </p:nvSpPr>
        <p:spPr>
          <a:xfrm>
            <a:off x="4572000" y="609600"/>
            <a:ext cx="5867400" cy="5632450"/>
          </a:xfrm>
          <a:prstGeom prst="rect">
            <a:avLst/>
          </a:prstGeom>
        </p:spPr>
        <p:txBody>
          <a:bodyPr>
            <a:spAutoFit/>
          </a:bodyPr>
          <a:lstStyle/>
          <a:p>
            <a:pPr algn="ctr" fontAlgn="auto">
              <a:spcBef>
                <a:spcPts val="0"/>
              </a:spcBef>
              <a:spcAft>
                <a:spcPts val="0"/>
              </a:spcAft>
              <a:defRPr/>
            </a:pPr>
            <a:r>
              <a:rPr lang="en-US" sz="7200" dirty="0">
                <a:solidFill>
                  <a:schemeClr val="accent3">
                    <a:lumMod val="50000"/>
                  </a:schemeClr>
                </a:solidFill>
              </a:rPr>
              <a:t>We are</a:t>
            </a:r>
          </a:p>
          <a:p>
            <a:pPr algn="ctr" fontAlgn="auto">
              <a:spcBef>
                <a:spcPts val="0"/>
              </a:spcBef>
              <a:spcAft>
                <a:spcPts val="0"/>
              </a:spcAft>
              <a:defRPr/>
            </a:pPr>
            <a:r>
              <a:rPr lang="en-US" sz="7200" dirty="0">
                <a:solidFill>
                  <a:schemeClr val="accent3">
                    <a:lumMod val="50000"/>
                  </a:schemeClr>
                </a:solidFill>
              </a:rPr>
              <a:t>SEALED by  his “guarantee of inheritance”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9C0DD8B-7AC5-4A9D-99CB-6E2F5F9B4CE9}"/>
              </a:ext>
            </a:extLst>
          </p:cNvPr>
          <p:cNvSpPr/>
          <p:nvPr/>
        </p:nvSpPr>
        <p:spPr>
          <a:xfrm>
            <a:off x="0"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0723" name="Picture 2" descr="MCj02508790000[1]">
            <a:extLst>
              <a:ext uri="{FF2B5EF4-FFF2-40B4-BE49-F238E27FC236}">
                <a16:creationId xmlns:a16="http://schemas.microsoft.com/office/drawing/2014/main" id="{75D3D612-EE42-40CB-83B7-4BC110AA1B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4C4980DA-67CE-476F-ABB6-136EF9249BA1}"/>
              </a:ext>
            </a:extLst>
          </p:cNvPr>
          <p:cNvSpPr/>
          <p:nvPr/>
        </p:nvSpPr>
        <p:spPr>
          <a:xfrm>
            <a:off x="0"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25" name="TextBox 6">
            <a:extLst>
              <a:ext uri="{FF2B5EF4-FFF2-40B4-BE49-F238E27FC236}">
                <a16:creationId xmlns:a16="http://schemas.microsoft.com/office/drawing/2014/main" id="{1BCF6B76-53CF-4A73-A014-FD3E88CB2EB4}"/>
              </a:ext>
            </a:extLst>
          </p:cNvPr>
          <p:cNvSpPr txBox="1">
            <a:spLocks noChangeArrowheads="1"/>
          </p:cNvSpPr>
          <p:nvPr/>
        </p:nvSpPr>
        <p:spPr bwMode="auto">
          <a:xfrm>
            <a:off x="228600"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C34975DF-480F-44A6-972C-D2DC0ED8A36A}"/>
              </a:ext>
            </a:extLst>
          </p:cNvPr>
          <p:cNvSpPr/>
          <p:nvPr/>
        </p:nvSpPr>
        <p:spPr>
          <a:xfrm>
            <a:off x="0"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B99B57EC-D223-4293-829F-C8F587C050FB}"/>
              </a:ext>
            </a:extLst>
          </p:cNvPr>
          <p:cNvSpPr/>
          <p:nvPr/>
        </p:nvSpPr>
        <p:spPr>
          <a:xfrm>
            <a:off x="0" y="1752601"/>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CONCLUSION</a:t>
            </a:r>
          </a:p>
        </p:txBody>
      </p:sp>
      <p:sp>
        <p:nvSpPr>
          <p:cNvPr id="10" name="Rectangle 9">
            <a:extLst>
              <a:ext uri="{FF2B5EF4-FFF2-40B4-BE49-F238E27FC236}">
                <a16:creationId xmlns:a16="http://schemas.microsoft.com/office/drawing/2014/main" id="{8763F312-7F8D-42F4-ABA4-6B28B68FC320}"/>
              </a:ext>
            </a:extLst>
          </p:cNvPr>
          <p:cNvSpPr/>
          <p:nvPr/>
        </p:nvSpPr>
        <p:spPr>
          <a:xfrm>
            <a:off x="4572000" y="1828801"/>
            <a:ext cx="5867400" cy="2800767"/>
          </a:xfrm>
          <a:prstGeom prst="rect">
            <a:avLst/>
          </a:prstGeom>
        </p:spPr>
        <p:txBody>
          <a:bodyPr>
            <a:spAutoFit/>
          </a:bodyPr>
          <a:lstStyle/>
          <a:p>
            <a:pPr algn="ctr" fontAlgn="auto">
              <a:spcBef>
                <a:spcPts val="0"/>
              </a:spcBef>
              <a:spcAft>
                <a:spcPts val="0"/>
              </a:spcAft>
              <a:defRPr/>
            </a:pPr>
            <a:r>
              <a:rPr lang="en-US" sz="8800" dirty="0">
                <a:solidFill>
                  <a:schemeClr val="accent3">
                    <a:lumMod val="50000"/>
                  </a:schemeClr>
                </a:solidFill>
              </a:rPr>
              <a:t>Review your list!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73DFE4B-EE01-4379-B6FD-49FBC4073FFA}"/>
              </a:ext>
            </a:extLst>
          </p:cNvPr>
          <p:cNvSpPr/>
          <p:nvPr/>
        </p:nvSpPr>
        <p:spPr>
          <a:xfrm>
            <a:off x="0" y="2688771"/>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099" name="Picture 2" descr="MCj02508790000[1]">
            <a:extLst>
              <a:ext uri="{FF2B5EF4-FFF2-40B4-BE49-F238E27FC236}">
                <a16:creationId xmlns:a16="http://schemas.microsoft.com/office/drawing/2014/main" id="{AF0A8438-B20E-4B78-9C3C-C9DD09ABFD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41171"/>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3D632D1D-88E2-4DB4-8B8D-7ABE1B7A61F7}"/>
              </a:ext>
            </a:extLst>
          </p:cNvPr>
          <p:cNvSpPr/>
          <p:nvPr/>
        </p:nvSpPr>
        <p:spPr>
          <a:xfrm>
            <a:off x="0" y="21771"/>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01" name="TextBox 6">
            <a:extLst>
              <a:ext uri="{FF2B5EF4-FFF2-40B4-BE49-F238E27FC236}">
                <a16:creationId xmlns:a16="http://schemas.microsoft.com/office/drawing/2014/main" id="{00772AC1-EF0F-486B-B371-253BE0843C00}"/>
              </a:ext>
            </a:extLst>
          </p:cNvPr>
          <p:cNvSpPr txBox="1">
            <a:spLocks noChangeArrowheads="1"/>
          </p:cNvSpPr>
          <p:nvPr/>
        </p:nvSpPr>
        <p:spPr bwMode="auto">
          <a:xfrm>
            <a:off x="228600" y="21771"/>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F84C83F1-868D-4C52-B7E6-7358C6B8389A}"/>
              </a:ext>
            </a:extLst>
          </p:cNvPr>
          <p:cNvSpPr/>
          <p:nvPr/>
        </p:nvSpPr>
        <p:spPr>
          <a:xfrm>
            <a:off x="0" y="478972"/>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51B85CB1-9BD8-4757-BCF6-AE1937326025}"/>
              </a:ext>
            </a:extLst>
          </p:cNvPr>
          <p:cNvSpPr/>
          <p:nvPr/>
        </p:nvSpPr>
        <p:spPr>
          <a:xfrm>
            <a:off x="0" y="1469572"/>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8E9F5302-F863-4824-8062-E66E66925575}"/>
              </a:ext>
            </a:extLst>
          </p:cNvPr>
          <p:cNvSpPr/>
          <p:nvPr/>
        </p:nvSpPr>
        <p:spPr>
          <a:xfrm>
            <a:off x="3276600" y="609600"/>
            <a:ext cx="8610600" cy="5170646"/>
          </a:xfrm>
          <a:prstGeom prst="rect">
            <a:avLst/>
          </a:prstGeom>
        </p:spPr>
        <p:txBody>
          <a:bodyPr wrap="square">
            <a:spAutoFit/>
          </a:bodyPr>
          <a:lstStyle/>
          <a:p>
            <a:pPr fontAlgn="auto">
              <a:spcBef>
                <a:spcPts val="0"/>
              </a:spcBef>
              <a:spcAft>
                <a:spcPts val="0"/>
              </a:spcAft>
              <a:defRPr/>
            </a:pPr>
            <a:r>
              <a:rPr lang="en-US" sz="6600" dirty="0">
                <a:solidFill>
                  <a:schemeClr val="accent3">
                    <a:lumMod val="50000"/>
                  </a:schemeClr>
                </a:solidFill>
              </a:rPr>
              <a:t>For He chose us in Him  before the creation of the world to be holy and blameless in his sight.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47BCF33-DC5E-41CE-BAD1-78D8A531739A}"/>
              </a:ext>
            </a:extLst>
          </p:cNvPr>
          <p:cNvSpPr/>
          <p:nvPr/>
        </p:nvSpPr>
        <p:spPr>
          <a:xfrm>
            <a:off x="0"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1747" name="Picture 2" descr="MCj02508790000[1]">
            <a:extLst>
              <a:ext uri="{FF2B5EF4-FFF2-40B4-BE49-F238E27FC236}">
                <a16:creationId xmlns:a16="http://schemas.microsoft.com/office/drawing/2014/main" id="{A0C9A7C1-567C-45C8-9BF9-38295E8B6A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C7AB972D-5A0C-424F-8056-F2B367BD2842}"/>
              </a:ext>
            </a:extLst>
          </p:cNvPr>
          <p:cNvSpPr/>
          <p:nvPr/>
        </p:nvSpPr>
        <p:spPr>
          <a:xfrm>
            <a:off x="0"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749" name="TextBox 6">
            <a:extLst>
              <a:ext uri="{FF2B5EF4-FFF2-40B4-BE49-F238E27FC236}">
                <a16:creationId xmlns:a16="http://schemas.microsoft.com/office/drawing/2014/main" id="{1D86A4E0-6686-4C06-92EE-A2A8116F0C03}"/>
              </a:ext>
            </a:extLst>
          </p:cNvPr>
          <p:cNvSpPr txBox="1">
            <a:spLocks noChangeArrowheads="1"/>
          </p:cNvSpPr>
          <p:nvPr/>
        </p:nvSpPr>
        <p:spPr bwMode="auto">
          <a:xfrm>
            <a:off x="228600"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F862D1C7-3D56-4DE3-A575-3C0B410FBFDF}"/>
              </a:ext>
            </a:extLst>
          </p:cNvPr>
          <p:cNvSpPr/>
          <p:nvPr/>
        </p:nvSpPr>
        <p:spPr>
          <a:xfrm>
            <a:off x="0"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6EC99FFD-DD5A-41E7-9568-A00F15C0EF8A}"/>
              </a:ext>
            </a:extLst>
          </p:cNvPr>
          <p:cNvSpPr/>
          <p:nvPr/>
        </p:nvSpPr>
        <p:spPr>
          <a:xfrm>
            <a:off x="0" y="1752601"/>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CONCLUSION</a:t>
            </a:r>
          </a:p>
        </p:txBody>
      </p:sp>
      <p:sp>
        <p:nvSpPr>
          <p:cNvPr id="10" name="Rectangle 9">
            <a:extLst>
              <a:ext uri="{FF2B5EF4-FFF2-40B4-BE49-F238E27FC236}">
                <a16:creationId xmlns:a16="http://schemas.microsoft.com/office/drawing/2014/main" id="{298009DF-8670-4D09-B455-2D45FC9593DF}"/>
              </a:ext>
            </a:extLst>
          </p:cNvPr>
          <p:cNvSpPr/>
          <p:nvPr/>
        </p:nvSpPr>
        <p:spPr>
          <a:xfrm>
            <a:off x="3352800" y="304801"/>
            <a:ext cx="8382000" cy="7355860"/>
          </a:xfrm>
          <a:prstGeom prst="rect">
            <a:avLst/>
          </a:prstGeom>
        </p:spPr>
        <p:txBody>
          <a:bodyPr wrap="square">
            <a:spAutoFit/>
          </a:bodyPr>
          <a:lstStyle/>
          <a:p>
            <a:pPr marL="1143000" indent="-1143000" fontAlgn="auto">
              <a:spcBef>
                <a:spcPts val="0"/>
              </a:spcBef>
              <a:spcAft>
                <a:spcPts val="0"/>
              </a:spcAft>
              <a:buFont typeface="+mj-lt"/>
              <a:buAutoNum type="arabicPeriod"/>
              <a:defRPr/>
            </a:pPr>
            <a:r>
              <a:rPr lang="en-US" sz="4000" dirty="0">
                <a:solidFill>
                  <a:schemeClr val="accent3">
                    <a:lumMod val="50000"/>
                  </a:schemeClr>
                </a:solidFill>
              </a:rPr>
              <a:t>We are chosen to be holy &amp; blameless</a:t>
            </a:r>
          </a:p>
          <a:p>
            <a:pPr marL="1143000" indent="-1143000" fontAlgn="auto">
              <a:spcBef>
                <a:spcPts val="0"/>
              </a:spcBef>
              <a:spcAft>
                <a:spcPts val="0"/>
              </a:spcAft>
              <a:buFont typeface="+mj-lt"/>
              <a:buAutoNum type="arabicPeriod"/>
              <a:defRPr/>
            </a:pPr>
            <a:r>
              <a:rPr lang="en-US" sz="4000" dirty="0">
                <a:solidFill>
                  <a:schemeClr val="accent3">
                    <a:lumMod val="50000"/>
                  </a:schemeClr>
                </a:solidFill>
              </a:rPr>
              <a:t>We are adopted sons of God</a:t>
            </a:r>
          </a:p>
          <a:p>
            <a:pPr marL="1143000" indent="-1143000" fontAlgn="auto">
              <a:spcBef>
                <a:spcPts val="0"/>
              </a:spcBef>
              <a:spcAft>
                <a:spcPts val="0"/>
              </a:spcAft>
              <a:buFont typeface="+mj-lt"/>
              <a:buAutoNum type="arabicPeriod"/>
              <a:defRPr/>
            </a:pPr>
            <a:r>
              <a:rPr lang="en-US" sz="4000" dirty="0">
                <a:solidFill>
                  <a:schemeClr val="accent3">
                    <a:lumMod val="50000"/>
                  </a:schemeClr>
                </a:solidFill>
              </a:rPr>
              <a:t>We have forgiveness through His blood</a:t>
            </a:r>
          </a:p>
          <a:p>
            <a:pPr marL="1143000" indent="-1143000" fontAlgn="auto">
              <a:spcBef>
                <a:spcPts val="0"/>
              </a:spcBef>
              <a:spcAft>
                <a:spcPts val="0"/>
              </a:spcAft>
              <a:buFont typeface="+mj-lt"/>
              <a:buAutoNum type="arabicPeriod"/>
              <a:defRPr/>
            </a:pPr>
            <a:r>
              <a:rPr lang="en-US" sz="4000" dirty="0">
                <a:solidFill>
                  <a:schemeClr val="accent3">
                    <a:lumMod val="50000"/>
                  </a:schemeClr>
                </a:solidFill>
              </a:rPr>
              <a:t>We know a secret</a:t>
            </a:r>
          </a:p>
          <a:p>
            <a:pPr marL="1143000" indent="-1143000" fontAlgn="auto">
              <a:spcBef>
                <a:spcPts val="0"/>
              </a:spcBef>
              <a:spcAft>
                <a:spcPts val="0"/>
              </a:spcAft>
              <a:buFont typeface="+mj-lt"/>
              <a:buAutoNum type="arabicPeriod"/>
              <a:defRPr/>
            </a:pPr>
            <a:r>
              <a:rPr lang="en-US" sz="4000" dirty="0">
                <a:solidFill>
                  <a:schemeClr val="accent3">
                    <a:lumMod val="50000"/>
                  </a:schemeClr>
                </a:solidFill>
              </a:rPr>
              <a:t>We are chosen for Christ’s glory</a:t>
            </a:r>
          </a:p>
          <a:p>
            <a:pPr marL="1143000" indent="-1143000" fontAlgn="auto">
              <a:spcBef>
                <a:spcPts val="0"/>
              </a:spcBef>
              <a:spcAft>
                <a:spcPts val="0"/>
              </a:spcAft>
              <a:buFont typeface="+mj-lt"/>
              <a:buAutoNum type="arabicPeriod"/>
              <a:defRPr/>
            </a:pPr>
            <a:r>
              <a:rPr lang="en-US" sz="4000" dirty="0">
                <a:solidFill>
                  <a:schemeClr val="accent3">
                    <a:lumMod val="50000"/>
                  </a:schemeClr>
                </a:solidFill>
              </a:rPr>
              <a:t>We are sealed by the Holy Spirit</a:t>
            </a:r>
          </a:p>
          <a:p>
            <a:pPr marL="1143000" indent="-1143000" fontAlgn="auto">
              <a:spcBef>
                <a:spcPts val="0"/>
              </a:spcBef>
              <a:spcAft>
                <a:spcPts val="0"/>
              </a:spcAft>
              <a:buFont typeface="+mj-lt"/>
              <a:buAutoNum type="arabicPeriod"/>
              <a:defRPr/>
            </a:pPr>
            <a:endParaRPr lang="en-US" sz="3600" dirty="0">
              <a:solidFill>
                <a:schemeClr val="accent3">
                  <a:lumMod val="50000"/>
                </a:schemeClr>
              </a:solidFill>
            </a:endParaRPr>
          </a:p>
          <a:p>
            <a:pPr marL="1143000" indent="-1143000" algn="ctr" fontAlgn="auto">
              <a:spcBef>
                <a:spcPts val="0"/>
              </a:spcBef>
              <a:spcAft>
                <a:spcPts val="0"/>
              </a:spcAft>
              <a:buFont typeface="+mj-lt"/>
              <a:buAutoNum type="arabicPeriod"/>
              <a:defRPr/>
            </a:pPr>
            <a:endParaRPr lang="en-US" sz="3600" dirty="0">
              <a:solidFill>
                <a:schemeClr val="accent3">
                  <a:lumMod val="50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5FC03DE-9916-462E-B4BD-CC421646B0C8}"/>
              </a:ext>
            </a:extLst>
          </p:cNvPr>
          <p:cNvSpPr/>
          <p:nvPr/>
        </p:nvSpPr>
        <p:spPr>
          <a:xfrm>
            <a:off x="-18143" y="2696029"/>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2771" name="Picture 2" descr="MCj02508790000[1]">
            <a:extLst>
              <a:ext uri="{FF2B5EF4-FFF2-40B4-BE49-F238E27FC236}">
                <a16:creationId xmlns:a16="http://schemas.microsoft.com/office/drawing/2014/main" id="{349CEBCF-7B7F-43EF-9412-E6A8C1F2D8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3" y="2848429"/>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E62B949D-303C-4DE2-A193-114F85DCD82F}"/>
              </a:ext>
            </a:extLst>
          </p:cNvPr>
          <p:cNvSpPr/>
          <p:nvPr/>
        </p:nvSpPr>
        <p:spPr>
          <a:xfrm>
            <a:off x="-18143" y="29029"/>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773" name="TextBox 6">
            <a:extLst>
              <a:ext uri="{FF2B5EF4-FFF2-40B4-BE49-F238E27FC236}">
                <a16:creationId xmlns:a16="http://schemas.microsoft.com/office/drawing/2014/main" id="{25292414-2BA6-4468-9D5D-ABC85A6DA851}"/>
              </a:ext>
            </a:extLst>
          </p:cNvPr>
          <p:cNvSpPr txBox="1">
            <a:spLocks noChangeArrowheads="1"/>
          </p:cNvSpPr>
          <p:nvPr/>
        </p:nvSpPr>
        <p:spPr bwMode="auto">
          <a:xfrm>
            <a:off x="210457" y="29029"/>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29B56B09-3975-433C-A505-B78BA9FAFB64}"/>
              </a:ext>
            </a:extLst>
          </p:cNvPr>
          <p:cNvSpPr/>
          <p:nvPr/>
        </p:nvSpPr>
        <p:spPr>
          <a:xfrm>
            <a:off x="-18143" y="486230"/>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74EE555C-05EA-452D-B639-926312054787}"/>
              </a:ext>
            </a:extLst>
          </p:cNvPr>
          <p:cNvSpPr/>
          <p:nvPr/>
        </p:nvSpPr>
        <p:spPr>
          <a:xfrm>
            <a:off x="-18143" y="1781630"/>
            <a:ext cx="2819400" cy="584775"/>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2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CONCLUSION</a:t>
            </a:r>
          </a:p>
        </p:txBody>
      </p:sp>
      <p:sp>
        <p:nvSpPr>
          <p:cNvPr id="10" name="Rectangle 9">
            <a:extLst>
              <a:ext uri="{FF2B5EF4-FFF2-40B4-BE49-F238E27FC236}">
                <a16:creationId xmlns:a16="http://schemas.microsoft.com/office/drawing/2014/main" id="{FC0956FA-7E6D-42BB-897F-7D0B98E9880B}"/>
              </a:ext>
            </a:extLst>
          </p:cNvPr>
          <p:cNvSpPr/>
          <p:nvPr/>
        </p:nvSpPr>
        <p:spPr>
          <a:xfrm>
            <a:off x="4343400" y="2366405"/>
            <a:ext cx="5867400" cy="3046988"/>
          </a:xfrm>
          <a:prstGeom prst="rect">
            <a:avLst/>
          </a:prstGeom>
        </p:spPr>
        <p:txBody>
          <a:bodyPr>
            <a:spAutoFit/>
          </a:bodyPr>
          <a:lstStyle/>
          <a:p>
            <a:pPr marL="1143000" indent="-1143000" algn="ctr" fontAlgn="auto">
              <a:spcBef>
                <a:spcPts val="0"/>
              </a:spcBef>
              <a:spcAft>
                <a:spcPts val="0"/>
              </a:spcAft>
              <a:defRPr/>
            </a:pPr>
            <a:r>
              <a:rPr lang="en-US" sz="6000" dirty="0">
                <a:solidFill>
                  <a:schemeClr val="accent3">
                    <a:lumMod val="50000"/>
                  </a:schemeClr>
                </a:solidFill>
              </a:rPr>
              <a:t>Count Your Blessings!</a:t>
            </a:r>
          </a:p>
          <a:p>
            <a:pPr marL="1143000" indent="-1143000" fontAlgn="auto">
              <a:spcBef>
                <a:spcPts val="0"/>
              </a:spcBef>
              <a:spcAft>
                <a:spcPts val="0"/>
              </a:spcAft>
              <a:buFont typeface="+mj-lt"/>
              <a:buAutoNum type="arabicPeriod"/>
              <a:defRPr/>
            </a:pPr>
            <a:endParaRPr lang="en-US" sz="3600" dirty="0">
              <a:solidFill>
                <a:schemeClr val="accent3">
                  <a:lumMod val="50000"/>
                </a:schemeClr>
              </a:solidFill>
            </a:endParaRPr>
          </a:p>
          <a:p>
            <a:pPr marL="1143000" indent="-1143000" algn="ctr" fontAlgn="auto">
              <a:spcBef>
                <a:spcPts val="0"/>
              </a:spcBef>
              <a:spcAft>
                <a:spcPts val="0"/>
              </a:spcAft>
              <a:buFont typeface="+mj-lt"/>
              <a:buAutoNum type="arabicPeriod"/>
              <a:defRPr/>
            </a:pPr>
            <a:endParaRPr lang="en-US" sz="3600" dirty="0">
              <a:solidFill>
                <a:schemeClr val="accent3">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F356414-3944-45BE-8579-C60FB06DD948}"/>
              </a:ext>
            </a:extLst>
          </p:cNvPr>
          <p:cNvSpPr/>
          <p:nvPr/>
        </p:nvSpPr>
        <p:spPr>
          <a:xfrm>
            <a:off x="0"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123" name="Picture 2" descr="MCj02508790000[1]">
            <a:extLst>
              <a:ext uri="{FF2B5EF4-FFF2-40B4-BE49-F238E27FC236}">
                <a16:creationId xmlns:a16="http://schemas.microsoft.com/office/drawing/2014/main" id="{3B19726C-FB37-4FB4-8F1C-A2A282CC5B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12CDEB3A-F69E-460E-BF9E-702E619CF6E6}"/>
              </a:ext>
            </a:extLst>
          </p:cNvPr>
          <p:cNvSpPr/>
          <p:nvPr/>
        </p:nvSpPr>
        <p:spPr>
          <a:xfrm>
            <a:off x="0"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25" name="TextBox 6">
            <a:extLst>
              <a:ext uri="{FF2B5EF4-FFF2-40B4-BE49-F238E27FC236}">
                <a16:creationId xmlns:a16="http://schemas.microsoft.com/office/drawing/2014/main" id="{3D0B1D1E-6D16-4D95-8400-AD43EC84004F}"/>
              </a:ext>
            </a:extLst>
          </p:cNvPr>
          <p:cNvSpPr txBox="1">
            <a:spLocks noChangeArrowheads="1"/>
          </p:cNvSpPr>
          <p:nvPr/>
        </p:nvSpPr>
        <p:spPr bwMode="auto">
          <a:xfrm>
            <a:off x="228600"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881E61F7-55E4-406A-A356-7C5F7AE6C3BD}"/>
              </a:ext>
            </a:extLst>
          </p:cNvPr>
          <p:cNvSpPr/>
          <p:nvPr/>
        </p:nvSpPr>
        <p:spPr>
          <a:xfrm>
            <a:off x="0"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6748F098-F8D0-46E2-839D-B1B8C61FC0C5}"/>
              </a:ext>
            </a:extLst>
          </p:cNvPr>
          <p:cNvSpPr/>
          <p:nvPr/>
        </p:nvSpPr>
        <p:spPr>
          <a:xfrm>
            <a:off x="0" y="1447801"/>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4BD8EEF1-AEE9-427A-B377-BDF396F907A8}"/>
              </a:ext>
            </a:extLst>
          </p:cNvPr>
          <p:cNvSpPr/>
          <p:nvPr/>
        </p:nvSpPr>
        <p:spPr>
          <a:xfrm>
            <a:off x="3429000" y="457201"/>
            <a:ext cx="8534400" cy="5632311"/>
          </a:xfrm>
          <a:prstGeom prst="rect">
            <a:avLst/>
          </a:prstGeom>
        </p:spPr>
        <p:txBody>
          <a:bodyPr wrap="square">
            <a:spAutoFit/>
          </a:bodyPr>
          <a:lstStyle/>
          <a:p>
            <a:pPr fontAlgn="auto">
              <a:spcBef>
                <a:spcPts val="0"/>
              </a:spcBef>
              <a:spcAft>
                <a:spcPts val="0"/>
              </a:spcAft>
              <a:defRPr/>
            </a:pPr>
            <a:r>
              <a:rPr lang="en-US" sz="6000" dirty="0">
                <a:solidFill>
                  <a:schemeClr val="accent3">
                    <a:lumMod val="50000"/>
                  </a:schemeClr>
                </a:solidFill>
              </a:rPr>
              <a:t>In love, he predestined us to be adopted as his sons through Jesus Christ, in accordance with his pleasure and will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354076-9165-4892-BE5F-0CA53DB83F0C}"/>
              </a:ext>
            </a:extLst>
          </p:cNvPr>
          <p:cNvSpPr/>
          <p:nvPr/>
        </p:nvSpPr>
        <p:spPr>
          <a:xfrm>
            <a:off x="3629"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147" name="Picture 2" descr="MCj02508790000[1]">
            <a:extLst>
              <a:ext uri="{FF2B5EF4-FFF2-40B4-BE49-F238E27FC236}">
                <a16:creationId xmlns:a16="http://schemas.microsoft.com/office/drawing/2014/main" id="{62C26711-704C-4EDC-BFEA-AF7893BA30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9"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6FE470D3-BF3B-4A82-8284-A32258863DBA}"/>
              </a:ext>
            </a:extLst>
          </p:cNvPr>
          <p:cNvSpPr/>
          <p:nvPr/>
        </p:nvSpPr>
        <p:spPr>
          <a:xfrm>
            <a:off x="3629"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49" name="TextBox 6">
            <a:extLst>
              <a:ext uri="{FF2B5EF4-FFF2-40B4-BE49-F238E27FC236}">
                <a16:creationId xmlns:a16="http://schemas.microsoft.com/office/drawing/2014/main" id="{65D98D4A-FC53-498E-B23B-EFC0657EA1E6}"/>
              </a:ext>
            </a:extLst>
          </p:cNvPr>
          <p:cNvSpPr txBox="1">
            <a:spLocks noChangeArrowheads="1"/>
          </p:cNvSpPr>
          <p:nvPr/>
        </p:nvSpPr>
        <p:spPr bwMode="auto">
          <a:xfrm>
            <a:off x="232229"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5430A665-D1A8-47C1-8478-A2FBB8DBB07C}"/>
              </a:ext>
            </a:extLst>
          </p:cNvPr>
          <p:cNvSpPr/>
          <p:nvPr/>
        </p:nvSpPr>
        <p:spPr>
          <a:xfrm>
            <a:off x="3629"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6F03EA75-C5F8-4826-8535-9B3DA8391BCF}"/>
              </a:ext>
            </a:extLst>
          </p:cNvPr>
          <p:cNvSpPr/>
          <p:nvPr/>
        </p:nvSpPr>
        <p:spPr>
          <a:xfrm>
            <a:off x="3629" y="1447801"/>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09D3C00A-49D7-418E-ACED-2F77F5B9B538}"/>
              </a:ext>
            </a:extLst>
          </p:cNvPr>
          <p:cNvSpPr/>
          <p:nvPr/>
        </p:nvSpPr>
        <p:spPr>
          <a:xfrm>
            <a:off x="3429000" y="838200"/>
            <a:ext cx="8382000" cy="4154984"/>
          </a:xfrm>
          <a:prstGeom prst="rect">
            <a:avLst/>
          </a:prstGeom>
        </p:spPr>
        <p:txBody>
          <a:bodyPr wrap="square">
            <a:spAutoFit/>
          </a:bodyPr>
          <a:lstStyle/>
          <a:p>
            <a:pPr fontAlgn="auto">
              <a:spcBef>
                <a:spcPts val="0"/>
              </a:spcBef>
              <a:spcAft>
                <a:spcPts val="0"/>
              </a:spcAft>
              <a:defRPr/>
            </a:pPr>
            <a:r>
              <a:rPr lang="en-US" sz="6600" dirty="0">
                <a:solidFill>
                  <a:schemeClr val="accent3">
                    <a:lumMod val="50000"/>
                  </a:schemeClr>
                </a:solidFill>
              </a:rPr>
              <a:t>To the praise of his glorious grace which he has freely given us in the One he loves.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ED40FFA-5FE3-428F-ACFF-FCF665176A44}"/>
              </a:ext>
            </a:extLst>
          </p:cNvPr>
          <p:cNvSpPr/>
          <p:nvPr/>
        </p:nvSpPr>
        <p:spPr>
          <a:xfrm>
            <a:off x="0"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171" name="Picture 2" descr="MCj02508790000[1]">
            <a:extLst>
              <a:ext uri="{FF2B5EF4-FFF2-40B4-BE49-F238E27FC236}">
                <a16:creationId xmlns:a16="http://schemas.microsoft.com/office/drawing/2014/main" id="{8E11A367-EB4C-48C3-BF6B-606BE92296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22B023DD-45BF-4E7D-A9EC-154BBFAFAFEC}"/>
              </a:ext>
            </a:extLst>
          </p:cNvPr>
          <p:cNvSpPr/>
          <p:nvPr/>
        </p:nvSpPr>
        <p:spPr>
          <a:xfrm>
            <a:off x="0"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73" name="TextBox 6">
            <a:extLst>
              <a:ext uri="{FF2B5EF4-FFF2-40B4-BE49-F238E27FC236}">
                <a16:creationId xmlns:a16="http://schemas.microsoft.com/office/drawing/2014/main" id="{E3B757C4-B239-49F6-9FE7-D6C19518B6BF}"/>
              </a:ext>
            </a:extLst>
          </p:cNvPr>
          <p:cNvSpPr txBox="1">
            <a:spLocks noChangeArrowheads="1"/>
          </p:cNvSpPr>
          <p:nvPr/>
        </p:nvSpPr>
        <p:spPr bwMode="auto">
          <a:xfrm>
            <a:off x="228600"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249D33DE-9664-444F-A9FF-D69BC6C6E144}"/>
              </a:ext>
            </a:extLst>
          </p:cNvPr>
          <p:cNvSpPr/>
          <p:nvPr/>
        </p:nvSpPr>
        <p:spPr>
          <a:xfrm>
            <a:off x="0"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FAF499D9-A0B2-4B88-A961-A57632E5D3CA}"/>
              </a:ext>
            </a:extLst>
          </p:cNvPr>
          <p:cNvSpPr/>
          <p:nvPr/>
        </p:nvSpPr>
        <p:spPr>
          <a:xfrm>
            <a:off x="0" y="1447801"/>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9D26815F-7F30-408C-9CA4-25825773C403}"/>
              </a:ext>
            </a:extLst>
          </p:cNvPr>
          <p:cNvSpPr/>
          <p:nvPr/>
        </p:nvSpPr>
        <p:spPr>
          <a:xfrm>
            <a:off x="3352800" y="612844"/>
            <a:ext cx="8382000" cy="5632311"/>
          </a:xfrm>
          <a:prstGeom prst="rect">
            <a:avLst/>
          </a:prstGeom>
        </p:spPr>
        <p:txBody>
          <a:bodyPr wrap="square">
            <a:spAutoFit/>
          </a:bodyPr>
          <a:lstStyle/>
          <a:p>
            <a:pPr fontAlgn="auto">
              <a:spcBef>
                <a:spcPts val="0"/>
              </a:spcBef>
              <a:spcAft>
                <a:spcPts val="0"/>
              </a:spcAft>
              <a:defRPr/>
            </a:pPr>
            <a:r>
              <a:rPr lang="en-US" sz="6000" dirty="0">
                <a:solidFill>
                  <a:schemeClr val="accent3">
                    <a:lumMod val="50000"/>
                  </a:schemeClr>
                </a:solidFill>
              </a:rPr>
              <a:t>In him we have redemption through his blood, the forgiveness of sins, in accordance with the riches of God’s grace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0B3ECD-39B4-40AD-8EBD-4CB97F4EA95D}"/>
              </a:ext>
            </a:extLst>
          </p:cNvPr>
          <p:cNvSpPr/>
          <p:nvPr/>
        </p:nvSpPr>
        <p:spPr>
          <a:xfrm>
            <a:off x="0" y="2681514"/>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195" name="Picture 2" descr="MCj02508790000[1]">
            <a:extLst>
              <a:ext uri="{FF2B5EF4-FFF2-40B4-BE49-F238E27FC236}">
                <a16:creationId xmlns:a16="http://schemas.microsoft.com/office/drawing/2014/main" id="{20E640F8-7B9B-4B7B-A7E5-02F38D5E01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33914"/>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D81D5587-CD2A-4C74-9F4B-CDD5842CD018}"/>
              </a:ext>
            </a:extLst>
          </p:cNvPr>
          <p:cNvSpPr/>
          <p:nvPr/>
        </p:nvSpPr>
        <p:spPr>
          <a:xfrm>
            <a:off x="0" y="14514"/>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197" name="TextBox 6">
            <a:extLst>
              <a:ext uri="{FF2B5EF4-FFF2-40B4-BE49-F238E27FC236}">
                <a16:creationId xmlns:a16="http://schemas.microsoft.com/office/drawing/2014/main" id="{80BD41FF-DBFF-42C3-B95F-BE97A75FD94C}"/>
              </a:ext>
            </a:extLst>
          </p:cNvPr>
          <p:cNvSpPr txBox="1">
            <a:spLocks noChangeArrowheads="1"/>
          </p:cNvSpPr>
          <p:nvPr/>
        </p:nvSpPr>
        <p:spPr bwMode="auto">
          <a:xfrm>
            <a:off x="228600" y="14514"/>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07D72A22-8338-46FC-90B2-FCC272399C4C}"/>
              </a:ext>
            </a:extLst>
          </p:cNvPr>
          <p:cNvSpPr/>
          <p:nvPr/>
        </p:nvSpPr>
        <p:spPr>
          <a:xfrm>
            <a:off x="0" y="471715"/>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1A2B7BEC-B49C-4B4C-88B6-D2E18BF9AA0F}"/>
              </a:ext>
            </a:extLst>
          </p:cNvPr>
          <p:cNvSpPr/>
          <p:nvPr/>
        </p:nvSpPr>
        <p:spPr>
          <a:xfrm>
            <a:off x="0" y="1462315"/>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A46DF041-BCE7-4814-8E98-5EF06214B8E3}"/>
              </a:ext>
            </a:extLst>
          </p:cNvPr>
          <p:cNvSpPr/>
          <p:nvPr/>
        </p:nvSpPr>
        <p:spPr>
          <a:xfrm>
            <a:off x="3276600" y="225425"/>
            <a:ext cx="8534400" cy="5909310"/>
          </a:xfrm>
          <a:prstGeom prst="rect">
            <a:avLst/>
          </a:prstGeom>
        </p:spPr>
        <p:txBody>
          <a:bodyPr wrap="square">
            <a:spAutoFit/>
          </a:bodyPr>
          <a:lstStyle/>
          <a:p>
            <a:pPr fontAlgn="auto">
              <a:spcBef>
                <a:spcPts val="0"/>
              </a:spcBef>
              <a:spcAft>
                <a:spcPts val="0"/>
              </a:spcAft>
              <a:defRPr/>
            </a:pPr>
            <a:r>
              <a:rPr lang="en-US" sz="5400" dirty="0">
                <a:solidFill>
                  <a:schemeClr val="accent3">
                    <a:lumMod val="50000"/>
                  </a:schemeClr>
                </a:solidFill>
              </a:rPr>
              <a:t>that he lavished on us with all wisdom and understanding. And he made known to us the mystery of his will according to his good pleasure,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5A1D56-807E-4C1B-A93E-50BD6C132307}"/>
              </a:ext>
            </a:extLst>
          </p:cNvPr>
          <p:cNvSpPr/>
          <p:nvPr/>
        </p:nvSpPr>
        <p:spPr>
          <a:xfrm>
            <a:off x="0" y="2659743"/>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9219" name="Picture 2" descr="MCj02508790000[1]">
            <a:extLst>
              <a:ext uri="{FF2B5EF4-FFF2-40B4-BE49-F238E27FC236}">
                <a16:creationId xmlns:a16="http://schemas.microsoft.com/office/drawing/2014/main" id="{7A7DF839-C7C8-46C6-9EC9-1B83A55569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2143"/>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85805EB3-1839-496F-A6FE-73550121B3C0}"/>
              </a:ext>
            </a:extLst>
          </p:cNvPr>
          <p:cNvSpPr/>
          <p:nvPr/>
        </p:nvSpPr>
        <p:spPr>
          <a:xfrm>
            <a:off x="0" y="-7257"/>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21" name="TextBox 6">
            <a:extLst>
              <a:ext uri="{FF2B5EF4-FFF2-40B4-BE49-F238E27FC236}">
                <a16:creationId xmlns:a16="http://schemas.microsoft.com/office/drawing/2014/main" id="{15F6D242-0081-46FC-8EB0-062074BB1649}"/>
              </a:ext>
            </a:extLst>
          </p:cNvPr>
          <p:cNvSpPr txBox="1">
            <a:spLocks noChangeArrowheads="1"/>
          </p:cNvSpPr>
          <p:nvPr/>
        </p:nvSpPr>
        <p:spPr bwMode="auto">
          <a:xfrm>
            <a:off x="228600" y="-7257"/>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F51397CD-69BC-4ADB-8570-7726549584A4}"/>
              </a:ext>
            </a:extLst>
          </p:cNvPr>
          <p:cNvSpPr/>
          <p:nvPr/>
        </p:nvSpPr>
        <p:spPr>
          <a:xfrm>
            <a:off x="0" y="449944"/>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BA226C93-8B17-4423-AA60-2B7100A2FC8B}"/>
              </a:ext>
            </a:extLst>
          </p:cNvPr>
          <p:cNvSpPr/>
          <p:nvPr/>
        </p:nvSpPr>
        <p:spPr>
          <a:xfrm>
            <a:off x="0" y="1440544"/>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6BC82959-8554-471E-A91A-B91FAE5B228B}"/>
              </a:ext>
            </a:extLst>
          </p:cNvPr>
          <p:cNvSpPr/>
          <p:nvPr/>
        </p:nvSpPr>
        <p:spPr>
          <a:xfrm>
            <a:off x="3505200" y="709386"/>
            <a:ext cx="8229600" cy="5170646"/>
          </a:xfrm>
          <a:prstGeom prst="rect">
            <a:avLst/>
          </a:prstGeom>
        </p:spPr>
        <p:txBody>
          <a:bodyPr wrap="square">
            <a:spAutoFit/>
          </a:bodyPr>
          <a:lstStyle/>
          <a:p>
            <a:pPr fontAlgn="auto">
              <a:spcBef>
                <a:spcPts val="0"/>
              </a:spcBef>
              <a:spcAft>
                <a:spcPts val="0"/>
              </a:spcAft>
              <a:defRPr/>
            </a:pPr>
            <a:r>
              <a:rPr lang="en-US" sz="6600" dirty="0">
                <a:solidFill>
                  <a:schemeClr val="accent3">
                    <a:lumMod val="50000"/>
                  </a:schemeClr>
                </a:solidFill>
              </a:rPr>
              <a:t>which he purposed in Christ, to be put into effect when the times will have reached their fulfillment –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CFD5EFD-BAB0-4196-B825-EF4D67B3F955}"/>
              </a:ext>
            </a:extLst>
          </p:cNvPr>
          <p:cNvSpPr/>
          <p:nvPr/>
        </p:nvSpPr>
        <p:spPr>
          <a:xfrm>
            <a:off x="0" y="2667000"/>
            <a:ext cx="2819400" cy="41910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243" name="Picture 2" descr="MCj02508790000[1]">
            <a:extLst>
              <a:ext uri="{FF2B5EF4-FFF2-40B4-BE49-F238E27FC236}">
                <a16:creationId xmlns:a16="http://schemas.microsoft.com/office/drawing/2014/main" id="{1798B556-CFBA-435B-86A6-E630BA1343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2667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5">
            <a:extLst>
              <a:ext uri="{FF2B5EF4-FFF2-40B4-BE49-F238E27FC236}">
                <a16:creationId xmlns:a16="http://schemas.microsoft.com/office/drawing/2014/main" id="{98A06B9A-EC43-4145-BE77-D216C80EE1D4}"/>
              </a:ext>
            </a:extLst>
          </p:cNvPr>
          <p:cNvSpPr/>
          <p:nvPr/>
        </p:nvSpPr>
        <p:spPr>
          <a:xfrm>
            <a:off x="0" y="0"/>
            <a:ext cx="2819400" cy="14478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45" name="TextBox 6">
            <a:extLst>
              <a:ext uri="{FF2B5EF4-FFF2-40B4-BE49-F238E27FC236}">
                <a16:creationId xmlns:a16="http://schemas.microsoft.com/office/drawing/2014/main" id="{5D5BB660-BB2B-42AE-91AF-18317642B090}"/>
              </a:ext>
            </a:extLst>
          </p:cNvPr>
          <p:cNvSpPr txBox="1">
            <a:spLocks noChangeArrowheads="1"/>
          </p:cNvSpPr>
          <p:nvPr/>
        </p:nvSpPr>
        <p:spPr bwMode="auto">
          <a:xfrm>
            <a:off x="228600" y="0"/>
            <a:ext cx="2438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solidFill>
                  <a:schemeClr val="bg1"/>
                </a:solidFill>
                <a:latin typeface="Times New Roman" panose="02020603050405020304" pitchFamily="18" charset="0"/>
                <a:cs typeface="Times New Roman" panose="02020603050405020304" pitchFamily="18" charset="0"/>
              </a:rPr>
              <a:t>Making a List of:</a:t>
            </a:r>
            <a:endParaRPr lang="en-US" altLang="en-US" sz="1000">
              <a:solidFill>
                <a:schemeClr val="bg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D8839F78-5D04-4CA2-8D95-D89EBC2FA89C}"/>
              </a:ext>
            </a:extLst>
          </p:cNvPr>
          <p:cNvSpPr/>
          <p:nvPr/>
        </p:nvSpPr>
        <p:spPr>
          <a:xfrm>
            <a:off x="0" y="457201"/>
            <a:ext cx="2667000" cy="830997"/>
          </a:xfrm>
          <a:prstGeom prst="rect">
            <a:avLst/>
          </a:prstGeom>
          <a:noFill/>
        </p:spPr>
        <p:txBody>
          <a:bodyPr>
            <a:spAutoFit/>
          </a:bodyPr>
          <a:lstStyle/>
          <a:p>
            <a:pPr algn="ctr" fontAlgn="auto">
              <a:spcBef>
                <a:spcPts val="0"/>
              </a:spcBef>
              <a:spcAft>
                <a:spcPts val="0"/>
              </a:spcAft>
              <a:defRPr/>
            </a:pP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Blessings</a:t>
            </a:r>
          </a:p>
        </p:txBody>
      </p:sp>
      <p:sp>
        <p:nvSpPr>
          <p:cNvPr id="9" name="Rectangle 8">
            <a:extLst>
              <a:ext uri="{FF2B5EF4-FFF2-40B4-BE49-F238E27FC236}">
                <a16:creationId xmlns:a16="http://schemas.microsoft.com/office/drawing/2014/main" id="{000BE4C7-1BFC-4A51-B46E-F193527A5609}"/>
              </a:ext>
            </a:extLst>
          </p:cNvPr>
          <p:cNvSpPr/>
          <p:nvPr/>
        </p:nvSpPr>
        <p:spPr>
          <a:xfrm>
            <a:off x="0" y="1447801"/>
            <a:ext cx="2819400" cy="1200329"/>
          </a:xfrm>
          <a:prstGeom prst="rect">
            <a:avLst/>
          </a:prstGeom>
          <a:solidFill>
            <a:schemeClr val="bg1"/>
          </a:solidFill>
          <a:ln>
            <a:solidFill>
              <a:schemeClr val="accent3">
                <a:lumMod val="50000"/>
              </a:schemeClr>
            </a:solidFill>
          </a:ln>
        </p:spPr>
        <p:txBody>
          <a:bodyPr>
            <a:spAutoFit/>
          </a:bodyPr>
          <a:lstStyle/>
          <a:p>
            <a:pPr algn="ctr" fontAlgn="auto">
              <a:spcBef>
                <a:spcPts val="0"/>
              </a:spcBef>
              <a:spcAft>
                <a:spcPts val="0"/>
              </a:spcAft>
              <a:defRPr/>
            </a:pPr>
            <a:r>
              <a:rPr lang="en-US" sz="3600" dirty="0">
                <a:ln w="18415" cmpd="sng">
                  <a:solidFill>
                    <a:srgbClr val="FFFFFF"/>
                  </a:solidFill>
                  <a:prstDash val="solid"/>
                </a:ln>
                <a:solidFill>
                  <a:schemeClr val="accent3">
                    <a:lumMod val="50000"/>
                  </a:schemeClr>
                </a:solidFill>
                <a:effectLst>
                  <a:outerShdw blurRad="63500" dir="3600000" algn="tl" rotWithShape="0">
                    <a:srgbClr val="000000">
                      <a:alpha val="70000"/>
                    </a:srgbClr>
                  </a:outerShdw>
                </a:effectLst>
                <a:latin typeface="+mn-lt"/>
                <a:cs typeface="+mn-cs"/>
              </a:rPr>
              <a:t>Ephesians 1:3-14</a:t>
            </a:r>
          </a:p>
        </p:txBody>
      </p:sp>
      <p:sp>
        <p:nvSpPr>
          <p:cNvPr id="10" name="Rectangle 9">
            <a:extLst>
              <a:ext uri="{FF2B5EF4-FFF2-40B4-BE49-F238E27FC236}">
                <a16:creationId xmlns:a16="http://schemas.microsoft.com/office/drawing/2014/main" id="{C6E2495F-8370-41BF-A1ED-874B7D3567F0}"/>
              </a:ext>
            </a:extLst>
          </p:cNvPr>
          <p:cNvSpPr/>
          <p:nvPr/>
        </p:nvSpPr>
        <p:spPr>
          <a:xfrm>
            <a:off x="3657600" y="914400"/>
            <a:ext cx="8077200" cy="4154984"/>
          </a:xfrm>
          <a:prstGeom prst="rect">
            <a:avLst/>
          </a:prstGeom>
        </p:spPr>
        <p:txBody>
          <a:bodyPr wrap="square">
            <a:spAutoFit/>
          </a:bodyPr>
          <a:lstStyle/>
          <a:p>
            <a:pPr fontAlgn="auto">
              <a:spcBef>
                <a:spcPts val="0"/>
              </a:spcBef>
              <a:spcAft>
                <a:spcPts val="0"/>
              </a:spcAft>
              <a:defRPr/>
            </a:pPr>
            <a:r>
              <a:rPr lang="en-US" sz="6600" dirty="0">
                <a:solidFill>
                  <a:schemeClr val="accent3">
                    <a:lumMod val="50000"/>
                  </a:schemeClr>
                </a:solidFill>
              </a:rPr>
              <a:t>to bring all things in heaven and on earth together under one head, even Christ.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814</Words>
  <Application>Microsoft Office PowerPoint</Application>
  <PresentationFormat>Widescreen</PresentationFormat>
  <Paragraphs>140</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Douglas Martin</dc:creator>
  <cp:lastModifiedBy>Douglas Martin</cp:lastModifiedBy>
  <cp:revision>5</cp:revision>
  <dcterms:created xsi:type="dcterms:W3CDTF">2007-12-02T15:03:54Z</dcterms:created>
  <dcterms:modified xsi:type="dcterms:W3CDTF">2021-11-28T13:40:01Z</dcterms:modified>
</cp:coreProperties>
</file>