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5" r:id="rId14"/>
    <p:sldId id="278" r:id="rId15"/>
    <p:sldId id="268" r:id="rId16"/>
    <p:sldId id="269" r:id="rId17"/>
    <p:sldId id="270" r:id="rId18"/>
    <p:sldId id="280" r:id="rId19"/>
    <p:sldId id="281" r:id="rId20"/>
    <p:sldId id="271" r:id="rId21"/>
    <p:sldId id="276" r:id="rId22"/>
    <p:sldId id="272" r:id="rId23"/>
    <p:sldId id="273" r:id="rId24"/>
    <p:sldId id="274" r:id="rId25"/>
    <p:sldId id="279" r:id="rId26"/>
  </p:sldIdLst>
  <p:sldSz cx="12192000" cy="6858000"/>
  <p:notesSz cx="7102475" cy="89725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730"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5018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092" y="0"/>
            <a:ext cx="3077739" cy="450186"/>
          </a:xfrm>
          <a:prstGeom prst="rect">
            <a:avLst/>
          </a:prstGeom>
        </p:spPr>
        <p:txBody>
          <a:bodyPr vert="horz" lIns="91440" tIns="45720" rIns="91440" bIns="45720" rtlCol="0"/>
          <a:lstStyle>
            <a:lvl1pPr algn="r">
              <a:defRPr sz="1200"/>
            </a:lvl1pPr>
          </a:lstStyle>
          <a:p>
            <a:fld id="{C6843AB6-74F4-45E3-8DA6-57CDA0524B8E}" type="datetimeFigureOut">
              <a:rPr lang="en-US" smtClean="0"/>
              <a:t>11/7/2018</a:t>
            </a:fld>
            <a:endParaRPr lang="en-US"/>
          </a:p>
        </p:txBody>
      </p:sp>
      <p:sp>
        <p:nvSpPr>
          <p:cNvPr id="4" name="Slide Image Placeholder 3"/>
          <p:cNvSpPr>
            <a:spLocks noGrp="1" noRot="1" noChangeAspect="1"/>
          </p:cNvSpPr>
          <p:nvPr>
            <p:ph type="sldImg" idx="2"/>
          </p:nvPr>
        </p:nvSpPr>
        <p:spPr>
          <a:xfrm>
            <a:off x="860425" y="1122363"/>
            <a:ext cx="5381625" cy="30273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248" y="4318039"/>
            <a:ext cx="5681980" cy="353294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22366"/>
            <a:ext cx="3077739" cy="45018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522366"/>
            <a:ext cx="3077739" cy="450185"/>
          </a:xfrm>
          <a:prstGeom prst="rect">
            <a:avLst/>
          </a:prstGeom>
        </p:spPr>
        <p:txBody>
          <a:bodyPr vert="horz" lIns="91440" tIns="45720" rIns="91440" bIns="45720" rtlCol="0" anchor="b"/>
          <a:lstStyle>
            <a:lvl1pPr algn="r">
              <a:defRPr sz="1200"/>
            </a:lvl1pPr>
          </a:lstStyle>
          <a:p>
            <a:fld id="{5A9C1C24-ABE7-4557-8AF2-4F42D4BD96D5}" type="slidenum">
              <a:rPr lang="en-US" smtClean="0"/>
              <a:t>‹#›</a:t>
            </a:fld>
            <a:endParaRPr lang="en-US"/>
          </a:p>
        </p:txBody>
      </p:sp>
    </p:spTree>
    <p:extLst>
      <p:ext uri="{BB962C8B-B14F-4D97-AF65-F5344CB8AC3E}">
        <p14:creationId xmlns:p14="http://schemas.microsoft.com/office/powerpoint/2010/main" val="1264555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1</a:t>
            </a:fld>
            <a:endParaRPr lang="en-US"/>
          </a:p>
        </p:txBody>
      </p:sp>
    </p:spTree>
    <p:extLst>
      <p:ext uri="{BB962C8B-B14F-4D97-AF65-F5344CB8AC3E}">
        <p14:creationId xmlns:p14="http://schemas.microsoft.com/office/powerpoint/2010/main" val="988309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10</a:t>
            </a:fld>
            <a:endParaRPr lang="en-US"/>
          </a:p>
        </p:txBody>
      </p:sp>
    </p:spTree>
    <p:extLst>
      <p:ext uri="{BB962C8B-B14F-4D97-AF65-F5344CB8AC3E}">
        <p14:creationId xmlns:p14="http://schemas.microsoft.com/office/powerpoint/2010/main" val="257213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11</a:t>
            </a:fld>
            <a:endParaRPr lang="en-US"/>
          </a:p>
        </p:txBody>
      </p:sp>
    </p:spTree>
    <p:extLst>
      <p:ext uri="{BB962C8B-B14F-4D97-AF65-F5344CB8AC3E}">
        <p14:creationId xmlns:p14="http://schemas.microsoft.com/office/powerpoint/2010/main" val="12275796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12</a:t>
            </a:fld>
            <a:endParaRPr lang="en-US"/>
          </a:p>
        </p:txBody>
      </p:sp>
    </p:spTree>
    <p:extLst>
      <p:ext uri="{BB962C8B-B14F-4D97-AF65-F5344CB8AC3E}">
        <p14:creationId xmlns:p14="http://schemas.microsoft.com/office/powerpoint/2010/main" val="1502385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13</a:t>
            </a:fld>
            <a:endParaRPr lang="en-US"/>
          </a:p>
        </p:txBody>
      </p:sp>
    </p:spTree>
    <p:extLst>
      <p:ext uri="{BB962C8B-B14F-4D97-AF65-F5344CB8AC3E}">
        <p14:creationId xmlns:p14="http://schemas.microsoft.com/office/powerpoint/2010/main" val="12970393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14</a:t>
            </a:fld>
            <a:endParaRPr lang="en-US"/>
          </a:p>
        </p:txBody>
      </p:sp>
    </p:spTree>
    <p:extLst>
      <p:ext uri="{BB962C8B-B14F-4D97-AF65-F5344CB8AC3E}">
        <p14:creationId xmlns:p14="http://schemas.microsoft.com/office/powerpoint/2010/main" val="10123495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15</a:t>
            </a:fld>
            <a:endParaRPr lang="en-US"/>
          </a:p>
        </p:txBody>
      </p:sp>
    </p:spTree>
    <p:extLst>
      <p:ext uri="{BB962C8B-B14F-4D97-AF65-F5344CB8AC3E}">
        <p14:creationId xmlns:p14="http://schemas.microsoft.com/office/powerpoint/2010/main" val="2465876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16</a:t>
            </a:fld>
            <a:endParaRPr lang="en-US"/>
          </a:p>
        </p:txBody>
      </p:sp>
    </p:spTree>
    <p:extLst>
      <p:ext uri="{BB962C8B-B14F-4D97-AF65-F5344CB8AC3E}">
        <p14:creationId xmlns:p14="http://schemas.microsoft.com/office/powerpoint/2010/main" val="28810554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17</a:t>
            </a:fld>
            <a:endParaRPr lang="en-US"/>
          </a:p>
        </p:txBody>
      </p:sp>
    </p:spTree>
    <p:extLst>
      <p:ext uri="{BB962C8B-B14F-4D97-AF65-F5344CB8AC3E}">
        <p14:creationId xmlns:p14="http://schemas.microsoft.com/office/powerpoint/2010/main" val="6581899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18</a:t>
            </a:fld>
            <a:endParaRPr lang="en-US"/>
          </a:p>
        </p:txBody>
      </p:sp>
    </p:spTree>
    <p:extLst>
      <p:ext uri="{BB962C8B-B14F-4D97-AF65-F5344CB8AC3E}">
        <p14:creationId xmlns:p14="http://schemas.microsoft.com/office/powerpoint/2010/main" val="3874789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19</a:t>
            </a:fld>
            <a:endParaRPr lang="en-US"/>
          </a:p>
        </p:txBody>
      </p:sp>
    </p:spTree>
    <p:extLst>
      <p:ext uri="{BB962C8B-B14F-4D97-AF65-F5344CB8AC3E}">
        <p14:creationId xmlns:p14="http://schemas.microsoft.com/office/powerpoint/2010/main" val="1440468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2</a:t>
            </a:fld>
            <a:endParaRPr lang="en-US"/>
          </a:p>
        </p:txBody>
      </p:sp>
    </p:spTree>
    <p:extLst>
      <p:ext uri="{BB962C8B-B14F-4D97-AF65-F5344CB8AC3E}">
        <p14:creationId xmlns:p14="http://schemas.microsoft.com/office/powerpoint/2010/main" val="42754373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20</a:t>
            </a:fld>
            <a:endParaRPr lang="en-US"/>
          </a:p>
        </p:txBody>
      </p:sp>
    </p:spTree>
    <p:extLst>
      <p:ext uri="{BB962C8B-B14F-4D97-AF65-F5344CB8AC3E}">
        <p14:creationId xmlns:p14="http://schemas.microsoft.com/office/powerpoint/2010/main" val="29332220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21</a:t>
            </a:fld>
            <a:endParaRPr lang="en-US"/>
          </a:p>
        </p:txBody>
      </p:sp>
    </p:spTree>
    <p:extLst>
      <p:ext uri="{BB962C8B-B14F-4D97-AF65-F5344CB8AC3E}">
        <p14:creationId xmlns:p14="http://schemas.microsoft.com/office/powerpoint/2010/main" val="13888832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22</a:t>
            </a:fld>
            <a:endParaRPr lang="en-US"/>
          </a:p>
        </p:txBody>
      </p:sp>
    </p:spTree>
    <p:extLst>
      <p:ext uri="{BB962C8B-B14F-4D97-AF65-F5344CB8AC3E}">
        <p14:creationId xmlns:p14="http://schemas.microsoft.com/office/powerpoint/2010/main" val="10483434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23</a:t>
            </a:fld>
            <a:endParaRPr lang="en-US"/>
          </a:p>
        </p:txBody>
      </p:sp>
    </p:spTree>
    <p:extLst>
      <p:ext uri="{BB962C8B-B14F-4D97-AF65-F5344CB8AC3E}">
        <p14:creationId xmlns:p14="http://schemas.microsoft.com/office/powerpoint/2010/main" val="2159065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24</a:t>
            </a:fld>
            <a:endParaRPr lang="en-US"/>
          </a:p>
        </p:txBody>
      </p:sp>
    </p:spTree>
    <p:extLst>
      <p:ext uri="{BB962C8B-B14F-4D97-AF65-F5344CB8AC3E}">
        <p14:creationId xmlns:p14="http://schemas.microsoft.com/office/powerpoint/2010/main" val="22256586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25</a:t>
            </a:fld>
            <a:endParaRPr lang="en-US"/>
          </a:p>
        </p:txBody>
      </p:sp>
    </p:spTree>
    <p:extLst>
      <p:ext uri="{BB962C8B-B14F-4D97-AF65-F5344CB8AC3E}">
        <p14:creationId xmlns:p14="http://schemas.microsoft.com/office/powerpoint/2010/main" val="2965651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3</a:t>
            </a:fld>
            <a:endParaRPr lang="en-US"/>
          </a:p>
        </p:txBody>
      </p:sp>
    </p:spTree>
    <p:extLst>
      <p:ext uri="{BB962C8B-B14F-4D97-AF65-F5344CB8AC3E}">
        <p14:creationId xmlns:p14="http://schemas.microsoft.com/office/powerpoint/2010/main" val="3398312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4</a:t>
            </a:fld>
            <a:endParaRPr lang="en-US"/>
          </a:p>
        </p:txBody>
      </p:sp>
    </p:spTree>
    <p:extLst>
      <p:ext uri="{BB962C8B-B14F-4D97-AF65-F5344CB8AC3E}">
        <p14:creationId xmlns:p14="http://schemas.microsoft.com/office/powerpoint/2010/main" val="613139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5</a:t>
            </a:fld>
            <a:endParaRPr lang="en-US"/>
          </a:p>
        </p:txBody>
      </p:sp>
    </p:spTree>
    <p:extLst>
      <p:ext uri="{BB962C8B-B14F-4D97-AF65-F5344CB8AC3E}">
        <p14:creationId xmlns:p14="http://schemas.microsoft.com/office/powerpoint/2010/main" val="2220878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6</a:t>
            </a:fld>
            <a:endParaRPr lang="en-US"/>
          </a:p>
        </p:txBody>
      </p:sp>
    </p:spTree>
    <p:extLst>
      <p:ext uri="{BB962C8B-B14F-4D97-AF65-F5344CB8AC3E}">
        <p14:creationId xmlns:p14="http://schemas.microsoft.com/office/powerpoint/2010/main" val="10100661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7</a:t>
            </a:fld>
            <a:endParaRPr lang="en-US"/>
          </a:p>
        </p:txBody>
      </p:sp>
    </p:spTree>
    <p:extLst>
      <p:ext uri="{BB962C8B-B14F-4D97-AF65-F5344CB8AC3E}">
        <p14:creationId xmlns:p14="http://schemas.microsoft.com/office/powerpoint/2010/main" val="18059601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8</a:t>
            </a:fld>
            <a:endParaRPr lang="en-US"/>
          </a:p>
        </p:txBody>
      </p:sp>
    </p:spTree>
    <p:extLst>
      <p:ext uri="{BB962C8B-B14F-4D97-AF65-F5344CB8AC3E}">
        <p14:creationId xmlns:p14="http://schemas.microsoft.com/office/powerpoint/2010/main" val="3940740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9C1C24-ABE7-4557-8AF2-4F42D4BD96D5}" type="slidenum">
              <a:rPr lang="en-US" smtClean="0"/>
              <a:t>9</a:t>
            </a:fld>
            <a:endParaRPr lang="en-US"/>
          </a:p>
        </p:txBody>
      </p:sp>
    </p:spTree>
    <p:extLst>
      <p:ext uri="{BB962C8B-B14F-4D97-AF65-F5344CB8AC3E}">
        <p14:creationId xmlns:p14="http://schemas.microsoft.com/office/powerpoint/2010/main" val="1499933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11/7/2018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6150D-6871-46B6-9274-71F5649CCD94}"/>
              </a:ext>
            </a:extLst>
          </p:cNvPr>
          <p:cNvSpPr>
            <a:spLocks noGrp="1"/>
          </p:cNvSpPr>
          <p:nvPr>
            <p:ph type="ctrTitle"/>
          </p:nvPr>
        </p:nvSpPr>
        <p:spPr/>
        <p:txBody>
          <a:bodyPr/>
          <a:lstStyle/>
          <a:p>
            <a:r>
              <a:rPr lang="en-US" dirty="0"/>
              <a:t>I HAVE HAD ENOUGH</a:t>
            </a:r>
          </a:p>
        </p:txBody>
      </p:sp>
      <p:sp>
        <p:nvSpPr>
          <p:cNvPr id="3" name="Subtitle 2">
            <a:extLst>
              <a:ext uri="{FF2B5EF4-FFF2-40B4-BE49-F238E27FC236}">
                <a16:creationId xmlns:a16="http://schemas.microsoft.com/office/drawing/2014/main" id="{9B23C932-C662-4306-AD9D-7EA1989B5FB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43078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8BC99-BD93-464B-851A-ACE96691D512}"/>
              </a:ext>
            </a:extLst>
          </p:cNvPr>
          <p:cNvSpPr>
            <a:spLocks noGrp="1"/>
          </p:cNvSpPr>
          <p:nvPr>
            <p:ph type="title"/>
          </p:nvPr>
        </p:nvSpPr>
        <p:spPr/>
        <p:txBody>
          <a:bodyPr/>
          <a:lstStyle/>
          <a:p>
            <a:r>
              <a:rPr lang="en-US" dirty="0"/>
              <a:t>1 KINGS 19</a:t>
            </a:r>
          </a:p>
        </p:txBody>
      </p:sp>
      <p:sp>
        <p:nvSpPr>
          <p:cNvPr id="3" name="Content Placeholder 2">
            <a:extLst>
              <a:ext uri="{FF2B5EF4-FFF2-40B4-BE49-F238E27FC236}">
                <a16:creationId xmlns:a16="http://schemas.microsoft.com/office/drawing/2014/main" id="{8EF7ED1F-1659-44DE-ADAB-4C7B71DCA4D9}"/>
              </a:ext>
            </a:extLst>
          </p:cNvPr>
          <p:cNvSpPr>
            <a:spLocks noGrp="1"/>
          </p:cNvSpPr>
          <p:nvPr>
            <p:ph idx="1"/>
          </p:nvPr>
        </p:nvSpPr>
        <p:spPr>
          <a:xfrm>
            <a:off x="2589212" y="1349406"/>
            <a:ext cx="8915400" cy="5211192"/>
          </a:xfrm>
        </p:spPr>
        <p:txBody>
          <a:bodyPr>
            <a:normAutofit/>
          </a:bodyPr>
          <a:lstStyle/>
          <a:p>
            <a:r>
              <a:rPr lang="en-US" sz="3200" b="1" dirty="0"/>
              <a:t>16</a:t>
            </a:r>
            <a:r>
              <a:rPr lang="en-US" sz="3200" dirty="0"/>
              <a:t> Then anoint Jehu grandson of </a:t>
            </a:r>
            <a:r>
              <a:rPr lang="en-US" sz="3200" dirty="0" err="1"/>
              <a:t>Nimshi</a:t>
            </a:r>
            <a:r>
              <a:rPr lang="en-US" sz="3200" dirty="0"/>
              <a:t> to be king of Israel, and anoint Elisha son of </a:t>
            </a:r>
            <a:r>
              <a:rPr lang="en-US" sz="3200" dirty="0" err="1"/>
              <a:t>Shaphat</a:t>
            </a:r>
            <a:r>
              <a:rPr lang="en-US" sz="3200" dirty="0"/>
              <a:t> from the town of Abel-</a:t>
            </a:r>
            <a:r>
              <a:rPr lang="en-US" sz="3200" dirty="0" err="1"/>
              <a:t>meholah</a:t>
            </a:r>
            <a:r>
              <a:rPr lang="en-US" sz="3200" dirty="0"/>
              <a:t> to replace you as my prophet. </a:t>
            </a:r>
          </a:p>
          <a:p>
            <a:r>
              <a:rPr lang="en-US" sz="3200" b="1" dirty="0"/>
              <a:t>17</a:t>
            </a:r>
            <a:r>
              <a:rPr lang="en-US" sz="3200" dirty="0"/>
              <a:t> Anyone who escapes from </a:t>
            </a:r>
            <a:r>
              <a:rPr lang="en-US" sz="3200" dirty="0" err="1"/>
              <a:t>Hazael</a:t>
            </a:r>
            <a:r>
              <a:rPr lang="en-US" sz="3200" dirty="0"/>
              <a:t> will be killed by Jehu, and those who escape Jehu will be killed by Elisha! </a:t>
            </a:r>
          </a:p>
          <a:p>
            <a:endParaRPr lang="en-US" dirty="0"/>
          </a:p>
        </p:txBody>
      </p:sp>
    </p:spTree>
    <p:extLst>
      <p:ext uri="{BB962C8B-B14F-4D97-AF65-F5344CB8AC3E}">
        <p14:creationId xmlns:p14="http://schemas.microsoft.com/office/powerpoint/2010/main" val="491794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F8F1-21F7-4263-97FD-2F4077DC445F}"/>
              </a:ext>
            </a:extLst>
          </p:cNvPr>
          <p:cNvSpPr>
            <a:spLocks noGrp="1"/>
          </p:cNvSpPr>
          <p:nvPr>
            <p:ph type="title"/>
          </p:nvPr>
        </p:nvSpPr>
        <p:spPr/>
        <p:txBody>
          <a:bodyPr/>
          <a:lstStyle/>
          <a:p>
            <a:r>
              <a:rPr lang="en-US" dirty="0"/>
              <a:t>1 KINGS 19</a:t>
            </a:r>
          </a:p>
        </p:txBody>
      </p:sp>
      <p:sp>
        <p:nvSpPr>
          <p:cNvPr id="3" name="Content Placeholder 2">
            <a:extLst>
              <a:ext uri="{FF2B5EF4-FFF2-40B4-BE49-F238E27FC236}">
                <a16:creationId xmlns:a16="http://schemas.microsoft.com/office/drawing/2014/main" id="{36E0D53D-EEC5-4315-AC40-CABD883BF5DF}"/>
              </a:ext>
            </a:extLst>
          </p:cNvPr>
          <p:cNvSpPr>
            <a:spLocks noGrp="1"/>
          </p:cNvSpPr>
          <p:nvPr>
            <p:ph idx="1"/>
          </p:nvPr>
        </p:nvSpPr>
        <p:spPr/>
        <p:txBody>
          <a:bodyPr/>
          <a:lstStyle/>
          <a:p>
            <a:endParaRPr lang="en-US" b="1" dirty="0"/>
          </a:p>
          <a:p>
            <a:r>
              <a:rPr lang="en-US" sz="3200" b="1" dirty="0"/>
              <a:t>18</a:t>
            </a:r>
            <a:r>
              <a:rPr lang="en-US" sz="3200" dirty="0"/>
              <a:t> Yet I will preserve 7,000 others in Israel who have never bowed down to Baal or kissed him!” </a:t>
            </a:r>
            <a:endParaRPr lang="en-US" sz="3200" b="1" dirty="0"/>
          </a:p>
          <a:p>
            <a:r>
              <a:rPr lang="en-US" sz="3200" b="1" dirty="0"/>
              <a:t>19</a:t>
            </a:r>
            <a:r>
              <a:rPr lang="en-US" sz="3200" dirty="0"/>
              <a:t> So Elijah went and found Elisha son of </a:t>
            </a:r>
            <a:r>
              <a:rPr lang="en-US" sz="3200" dirty="0" err="1"/>
              <a:t>Shaphat</a:t>
            </a:r>
            <a:r>
              <a:rPr lang="en-US" sz="3200" dirty="0"/>
              <a:t> plowing a field.</a:t>
            </a:r>
          </a:p>
        </p:txBody>
      </p:sp>
    </p:spTree>
    <p:extLst>
      <p:ext uri="{BB962C8B-B14F-4D97-AF65-F5344CB8AC3E}">
        <p14:creationId xmlns:p14="http://schemas.microsoft.com/office/powerpoint/2010/main" val="620657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CCAB1-F73D-451A-9389-63C556462AB6}"/>
              </a:ext>
            </a:extLst>
          </p:cNvPr>
          <p:cNvSpPr>
            <a:spLocks noGrp="1"/>
          </p:cNvSpPr>
          <p:nvPr>
            <p:ph type="title"/>
          </p:nvPr>
        </p:nvSpPr>
        <p:spPr/>
        <p:txBody>
          <a:bodyPr/>
          <a:lstStyle/>
          <a:p>
            <a:r>
              <a:rPr lang="en-US" dirty="0"/>
              <a:t>POINT 1</a:t>
            </a:r>
          </a:p>
        </p:txBody>
      </p:sp>
      <p:sp>
        <p:nvSpPr>
          <p:cNvPr id="3" name="Content Placeholder 2">
            <a:extLst>
              <a:ext uri="{FF2B5EF4-FFF2-40B4-BE49-F238E27FC236}">
                <a16:creationId xmlns:a16="http://schemas.microsoft.com/office/drawing/2014/main" id="{177531B9-ADCA-4B42-B188-136BF8552A90}"/>
              </a:ext>
            </a:extLst>
          </p:cNvPr>
          <p:cNvSpPr>
            <a:spLocks noGrp="1"/>
          </p:cNvSpPr>
          <p:nvPr>
            <p:ph idx="1"/>
          </p:nvPr>
        </p:nvSpPr>
        <p:spPr/>
        <p:txBody>
          <a:bodyPr/>
          <a:lstStyle/>
          <a:p>
            <a:endParaRPr lang="en-US" dirty="0"/>
          </a:p>
          <a:p>
            <a:endParaRPr lang="en-US" dirty="0"/>
          </a:p>
          <a:p>
            <a:r>
              <a:rPr lang="en-US" sz="3600" dirty="0"/>
              <a:t>What causes us to be in a state of fear?</a:t>
            </a:r>
            <a:endParaRPr lang="en-US" dirty="0"/>
          </a:p>
        </p:txBody>
      </p:sp>
    </p:spTree>
    <p:extLst>
      <p:ext uri="{BB962C8B-B14F-4D97-AF65-F5344CB8AC3E}">
        <p14:creationId xmlns:p14="http://schemas.microsoft.com/office/powerpoint/2010/main" val="3975327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CCAB1-F73D-451A-9389-63C556462AB6}"/>
              </a:ext>
            </a:extLst>
          </p:cNvPr>
          <p:cNvSpPr>
            <a:spLocks noGrp="1"/>
          </p:cNvSpPr>
          <p:nvPr>
            <p:ph type="title"/>
          </p:nvPr>
        </p:nvSpPr>
        <p:spPr/>
        <p:txBody>
          <a:bodyPr/>
          <a:lstStyle/>
          <a:p>
            <a:r>
              <a:rPr lang="en-US" dirty="0"/>
              <a:t>POINT 1</a:t>
            </a:r>
          </a:p>
        </p:txBody>
      </p:sp>
      <p:sp>
        <p:nvSpPr>
          <p:cNvPr id="3" name="Content Placeholder 2">
            <a:extLst>
              <a:ext uri="{FF2B5EF4-FFF2-40B4-BE49-F238E27FC236}">
                <a16:creationId xmlns:a16="http://schemas.microsoft.com/office/drawing/2014/main" id="{177531B9-ADCA-4B42-B188-136BF8552A90}"/>
              </a:ext>
            </a:extLst>
          </p:cNvPr>
          <p:cNvSpPr>
            <a:spLocks noGrp="1"/>
          </p:cNvSpPr>
          <p:nvPr>
            <p:ph idx="1"/>
          </p:nvPr>
        </p:nvSpPr>
        <p:spPr/>
        <p:txBody>
          <a:bodyPr/>
          <a:lstStyle/>
          <a:p>
            <a:endParaRPr lang="en-US" dirty="0"/>
          </a:p>
          <a:p>
            <a:endParaRPr lang="en-US" dirty="0"/>
          </a:p>
          <a:p>
            <a:endParaRPr lang="en-US" dirty="0"/>
          </a:p>
          <a:p>
            <a:r>
              <a:rPr lang="en-US" sz="3600" dirty="0"/>
              <a:t>Elijah forgot what God had done for him.  </a:t>
            </a:r>
          </a:p>
          <a:p>
            <a:endParaRPr lang="en-US" sz="3600" dirty="0"/>
          </a:p>
          <a:p>
            <a:endParaRPr lang="en-US" sz="3600" dirty="0"/>
          </a:p>
          <a:p>
            <a:endParaRPr lang="en-US" sz="3600" dirty="0"/>
          </a:p>
          <a:p>
            <a:endParaRPr lang="en-US" sz="3600" dirty="0"/>
          </a:p>
          <a:p>
            <a:endParaRPr lang="en-US" sz="3600" dirty="0"/>
          </a:p>
          <a:p>
            <a:endParaRPr lang="en-US" sz="3600" dirty="0"/>
          </a:p>
          <a:p>
            <a:endParaRPr lang="en-US" sz="3600" dirty="0"/>
          </a:p>
          <a:p>
            <a:endParaRPr lang="en-US" dirty="0"/>
          </a:p>
          <a:p>
            <a:endParaRPr lang="en-US" dirty="0"/>
          </a:p>
          <a:p>
            <a:endParaRPr lang="en-US" dirty="0"/>
          </a:p>
        </p:txBody>
      </p:sp>
    </p:spTree>
    <p:extLst>
      <p:ext uri="{BB962C8B-B14F-4D97-AF65-F5344CB8AC3E}">
        <p14:creationId xmlns:p14="http://schemas.microsoft.com/office/powerpoint/2010/main" val="2161895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CCAB1-F73D-451A-9389-63C556462AB6}"/>
              </a:ext>
            </a:extLst>
          </p:cNvPr>
          <p:cNvSpPr>
            <a:spLocks noGrp="1"/>
          </p:cNvSpPr>
          <p:nvPr>
            <p:ph type="title"/>
          </p:nvPr>
        </p:nvSpPr>
        <p:spPr/>
        <p:txBody>
          <a:bodyPr/>
          <a:lstStyle/>
          <a:p>
            <a:r>
              <a:rPr lang="en-US" dirty="0"/>
              <a:t>POINT 1</a:t>
            </a:r>
          </a:p>
        </p:txBody>
      </p:sp>
      <p:sp>
        <p:nvSpPr>
          <p:cNvPr id="3" name="Content Placeholder 2">
            <a:extLst>
              <a:ext uri="{FF2B5EF4-FFF2-40B4-BE49-F238E27FC236}">
                <a16:creationId xmlns:a16="http://schemas.microsoft.com/office/drawing/2014/main" id="{177531B9-ADCA-4B42-B188-136BF8552A90}"/>
              </a:ext>
            </a:extLst>
          </p:cNvPr>
          <p:cNvSpPr>
            <a:spLocks noGrp="1"/>
          </p:cNvSpPr>
          <p:nvPr>
            <p:ph idx="1"/>
          </p:nvPr>
        </p:nvSpPr>
        <p:spPr/>
        <p:txBody>
          <a:bodyPr/>
          <a:lstStyle/>
          <a:p>
            <a:endParaRPr lang="en-US" dirty="0"/>
          </a:p>
          <a:p>
            <a:endParaRPr lang="en-US" dirty="0"/>
          </a:p>
          <a:p>
            <a:endParaRPr lang="en-US" dirty="0"/>
          </a:p>
          <a:p>
            <a:r>
              <a:rPr lang="en-US" sz="3600" dirty="0"/>
              <a:t>Elijah believed the report of the enemy.</a:t>
            </a:r>
          </a:p>
          <a:p>
            <a:endParaRPr lang="en-US" dirty="0"/>
          </a:p>
          <a:p>
            <a:endParaRPr lang="en-US" dirty="0"/>
          </a:p>
          <a:p>
            <a:endParaRPr lang="en-US" dirty="0"/>
          </a:p>
        </p:txBody>
      </p:sp>
    </p:spTree>
    <p:extLst>
      <p:ext uri="{BB962C8B-B14F-4D97-AF65-F5344CB8AC3E}">
        <p14:creationId xmlns:p14="http://schemas.microsoft.com/office/powerpoint/2010/main" val="3466982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6ED8A-6CF8-42EF-B66D-3C1A1B372B3B}"/>
              </a:ext>
            </a:extLst>
          </p:cNvPr>
          <p:cNvSpPr>
            <a:spLocks noGrp="1"/>
          </p:cNvSpPr>
          <p:nvPr>
            <p:ph type="title"/>
          </p:nvPr>
        </p:nvSpPr>
        <p:spPr/>
        <p:txBody>
          <a:bodyPr/>
          <a:lstStyle/>
          <a:p>
            <a:r>
              <a:rPr lang="en-US" dirty="0"/>
              <a:t>POINT 1</a:t>
            </a:r>
          </a:p>
        </p:txBody>
      </p:sp>
      <p:sp>
        <p:nvSpPr>
          <p:cNvPr id="3" name="Content Placeholder 2">
            <a:extLst>
              <a:ext uri="{FF2B5EF4-FFF2-40B4-BE49-F238E27FC236}">
                <a16:creationId xmlns:a16="http://schemas.microsoft.com/office/drawing/2014/main" id="{CFA11F53-2469-45C5-BA9D-486EEA0FC9C5}"/>
              </a:ext>
            </a:extLst>
          </p:cNvPr>
          <p:cNvSpPr>
            <a:spLocks noGrp="1"/>
          </p:cNvSpPr>
          <p:nvPr>
            <p:ph idx="1"/>
          </p:nvPr>
        </p:nvSpPr>
        <p:spPr/>
        <p:txBody>
          <a:bodyPr/>
          <a:lstStyle/>
          <a:p>
            <a:endParaRPr lang="en-US" dirty="0"/>
          </a:p>
          <a:p>
            <a:endParaRPr lang="en-US" dirty="0"/>
          </a:p>
          <a:p>
            <a:endParaRPr lang="en-US" dirty="0"/>
          </a:p>
          <a:p>
            <a:r>
              <a:rPr lang="en-US" sz="3200" dirty="0"/>
              <a:t>Elijah showed who he trusted by his actions.</a:t>
            </a:r>
          </a:p>
        </p:txBody>
      </p:sp>
    </p:spTree>
    <p:extLst>
      <p:ext uri="{BB962C8B-B14F-4D97-AF65-F5344CB8AC3E}">
        <p14:creationId xmlns:p14="http://schemas.microsoft.com/office/powerpoint/2010/main" val="3335758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FC3C5-844B-48F6-9610-97750D63010B}"/>
              </a:ext>
            </a:extLst>
          </p:cNvPr>
          <p:cNvSpPr>
            <a:spLocks noGrp="1"/>
          </p:cNvSpPr>
          <p:nvPr>
            <p:ph type="title"/>
          </p:nvPr>
        </p:nvSpPr>
        <p:spPr/>
        <p:txBody>
          <a:bodyPr/>
          <a:lstStyle/>
          <a:p>
            <a:r>
              <a:rPr lang="en-US" dirty="0"/>
              <a:t>POINT 1</a:t>
            </a:r>
          </a:p>
        </p:txBody>
      </p:sp>
      <p:sp>
        <p:nvSpPr>
          <p:cNvPr id="3" name="Content Placeholder 2">
            <a:extLst>
              <a:ext uri="{FF2B5EF4-FFF2-40B4-BE49-F238E27FC236}">
                <a16:creationId xmlns:a16="http://schemas.microsoft.com/office/drawing/2014/main" id="{79BB51C6-CCEC-444D-8C52-B79C6783DF76}"/>
              </a:ext>
            </a:extLst>
          </p:cNvPr>
          <p:cNvSpPr>
            <a:spLocks noGrp="1"/>
          </p:cNvSpPr>
          <p:nvPr>
            <p:ph idx="1"/>
          </p:nvPr>
        </p:nvSpPr>
        <p:spPr/>
        <p:txBody>
          <a:bodyPr/>
          <a:lstStyle/>
          <a:p>
            <a:endParaRPr lang="en-US" dirty="0"/>
          </a:p>
          <a:p>
            <a:endParaRPr lang="en-US" dirty="0"/>
          </a:p>
          <a:p>
            <a:endParaRPr lang="en-US" dirty="0"/>
          </a:p>
          <a:p>
            <a:r>
              <a:rPr lang="en-US" sz="3200" dirty="0"/>
              <a:t>Elijah showed who he believed by his words. </a:t>
            </a:r>
          </a:p>
        </p:txBody>
      </p:sp>
    </p:spTree>
    <p:extLst>
      <p:ext uri="{BB962C8B-B14F-4D97-AF65-F5344CB8AC3E}">
        <p14:creationId xmlns:p14="http://schemas.microsoft.com/office/powerpoint/2010/main" val="4234120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CD368-2BF2-418E-9C73-E67D42A59B4C}"/>
              </a:ext>
            </a:extLst>
          </p:cNvPr>
          <p:cNvSpPr>
            <a:spLocks noGrp="1"/>
          </p:cNvSpPr>
          <p:nvPr>
            <p:ph type="title"/>
          </p:nvPr>
        </p:nvSpPr>
        <p:spPr/>
        <p:txBody>
          <a:bodyPr/>
          <a:lstStyle/>
          <a:p>
            <a:r>
              <a:rPr lang="en-US" dirty="0"/>
              <a:t>POINT 2</a:t>
            </a:r>
          </a:p>
        </p:txBody>
      </p:sp>
      <p:sp>
        <p:nvSpPr>
          <p:cNvPr id="3" name="Content Placeholder 2">
            <a:extLst>
              <a:ext uri="{FF2B5EF4-FFF2-40B4-BE49-F238E27FC236}">
                <a16:creationId xmlns:a16="http://schemas.microsoft.com/office/drawing/2014/main" id="{BACE684D-B5F2-4528-BF6C-32D44D9E5A43}"/>
              </a:ext>
            </a:extLst>
          </p:cNvPr>
          <p:cNvSpPr>
            <a:spLocks noGrp="1"/>
          </p:cNvSpPr>
          <p:nvPr>
            <p:ph idx="1"/>
          </p:nvPr>
        </p:nvSpPr>
        <p:spPr/>
        <p:txBody>
          <a:bodyPr/>
          <a:lstStyle/>
          <a:p>
            <a:endParaRPr lang="en-US" dirty="0"/>
          </a:p>
          <a:p>
            <a:endParaRPr lang="en-US" dirty="0"/>
          </a:p>
          <a:p>
            <a:endParaRPr lang="en-US" dirty="0"/>
          </a:p>
          <a:p>
            <a:r>
              <a:rPr lang="en-US" sz="3200" dirty="0"/>
              <a:t>God shows us his love even in the midst of our unbelief. </a:t>
            </a:r>
          </a:p>
          <a:p>
            <a:endParaRPr lang="en-US" sz="3200" dirty="0"/>
          </a:p>
          <a:p>
            <a:endParaRPr lang="en-US" sz="3200" dirty="0"/>
          </a:p>
          <a:p>
            <a:endParaRPr lang="en-US" dirty="0"/>
          </a:p>
        </p:txBody>
      </p:sp>
    </p:spTree>
    <p:extLst>
      <p:ext uri="{BB962C8B-B14F-4D97-AF65-F5344CB8AC3E}">
        <p14:creationId xmlns:p14="http://schemas.microsoft.com/office/powerpoint/2010/main" val="751444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D58E9-9390-4713-A125-181EA017D81E}"/>
              </a:ext>
            </a:extLst>
          </p:cNvPr>
          <p:cNvSpPr>
            <a:spLocks noGrp="1"/>
          </p:cNvSpPr>
          <p:nvPr>
            <p:ph type="title"/>
          </p:nvPr>
        </p:nvSpPr>
        <p:spPr/>
        <p:txBody>
          <a:bodyPr/>
          <a:lstStyle/>
          <a:p>
            <a:r>
              <a:rPr lang="en-US" dirty="0"/>
              <a:t>POINT 2</a:t>
            </a:r>
          </a:p>
        </p:txBody>
      </p:sp>
      <p:sp>
        <p:nvSpPr>
          <p:cNvPr id="3" name="Content Placeholder 2">
            <a:extLst>
              <a:ext uri="{FF2B5EF4-FFF2-40B4-BE49-F238E27FC236}">
                <a16:creationId xmlns:a16="http://schemas.microsoft.com/office/drawing/2014/main" id="{86CEE15C-B5C5-4CC2-B5C6-7B6C830C9CAE}"/>
              </a:ext>
            </a:extLst>
          </p:cNvPr>
          <p:cNvSpPr>
            <a:spLocks noGrp="1"/>
          </p:cNvSpPr>
          <p:nvPr>
            <p:ph idx="1"/>
          </p:nvPr>
        </p:nvSpPr>
        <p:spPr/>
        <p:txBody>
          <a:bodyPr/>
          <a:lstStyle/>
          <a:p>
            <a:endParaRPr lang="en-US" dirty="0"/>
          </a:p>
          <a:p>
            <a:endParaRPr lang="en-US" dirty="0"/>
          </a:p>
          <a:p>
            <a:endParaRPr lang="en-US" dirty="0"/>
          </a:p>
          <a:p>
            <a:r>
              <a:rPr lang="en-US" sz="3200" dirty="0"/>
              <a:t>God still speaks and directs us in our time of unbelief.  </a:t>
            </a:r>
          </a:p>
        </p:txBody>
      </p:sp>
    </p:spTree>
    <p:extLst>
      <p:ext uri="{BB962C8B-B14F-4D97-AF65-F5344CB8AC3E}">
        <p14:creationId xmlns:p14="http://schemas.microsoft.com/office/powerpoint/2010/main" val="2286515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2071E-361E-4371-BC74-1552074A9027}"/>
              </a:ext>
            </a:extLst>
          </p:cNvPr>
          <p:cNvSpPr>
            <a:spLocks noGrp="1"/>
          </p:cNvSpPr>
          <p:nvPr>
            <p:ph type="title"/>
          </p:nvPr>
        </p:nvSpPr>
        <p:spPr/>
        <p:txBody>
          <a:bodyPr/>
          <a:lstStyle/>
          <a:p>
            <a:r>
              <a:rPr lang="en-US" dirty="0"/>
              <a:t>POINT 2</a:t>
            </a:r>
          </a:p>
        </p:txBody>
      </p:sp>
      <p:sp>
        <p:nvSpPr>
          <p:cNvPr id="3" name="Content Placeholder 2">
            <a:extLst>
              <a:ext uri="{FF2B5EF4-FFF2-40B4-BE49-F238E27FC236}">
                <a16:creationId xmlns:a16="http://schemas.microsoft.com/office/drawing/2014/main" id="{EB3D430B-AA53-4BEA-AE48-327FF5DAEAB8}"/>
              </a:ext>
            </a:extLst>
          </p:cNvPr>
          <p:cNvSpPr>
            <a:spLocks noGrp="1"/>
          </p:cNvSpPr>
          <p:nvPr>
            <p:ph idx="1"/>
          </p:nvPr>
        </p:nvSpPr>
        <p:spPr/>
        <p:txBody>
          <a:bodyPr/>
          <a:lstStyle/>
          <a:p>
            <a:endParaRPr lang="en-US" dirty="0"/>
          </a:p>
          <a:p>
            <a:endParaRPr lang="en-US" dirty="0"/>
          </a:p>
          <a:p>
            <a:endParaRPr lang="en-US" dirty="0"/>
          </a:p>
          <a:p>
            <a:r>
              <a:rPr lang="en-US" sz="3200" dirty="0"/>
              <a:t>God still provides for us in our time of fear and unbelief. </a:t>
            </a:r>
          </a:p>
        </p:txBody>
      </p:sp>
    </p:spTree>
    <p:extLst>
      <p:ext uri="{BB962C8B-B14F-4D97-AF65-F5344CB8AC3E}">
        <p14:creationId xmlns:p14="http://schemas.microsoft.com/office/powerpoint/2010/main" val="3942661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69FB4-BC86-42BC-88C5-A8CD5C757478}"/>
              </a:ext>
            </a:extLst>
          </p:cNvPr>
          <p:cNvSpPr>
            <a:spLocks noGrp="1"/>
          </p:cNvSpPr>
          <p:nvPr>
            <p:ph type="title"/>
          </p:nvPr>
        </p:nvSpPr>
        <p:spPr/>
        <p:txBody>
          <a:bodyPr/>
          <a:lstStyle/>
          <a:p>
            <a:r>
              <a:rPr lang="en-US" dirty="0"/>
              <a:t>1 KINGS 19</a:t>
            </a:r>
          </a:p>
        </p:txBody>
      </p:sp>
      <p:sp>
        <p:nvSpPr>
          <p:cNvPr id="3" name="Content Placeholder 2">
            <a:extLst>
              <a:ext uri="{FF2B5EF4-FFF2-40B4-BE49-F238E27FC236}">
                <a16:creationId xmlns:a16="http://schemas.microsoft.com/office/drawing/2014/main" id="{640EA0EE-883C-4032-ABFF-3816BDD4ADC8}"/>
              </a:ext>
            </a:extLst>
          </p:cNvPr>
          <p:cNvSpPr>
            <a:spLocks noGrp="1"/>
          </p:cNvSpPr>
          <p:nvPr>
            <p:ph idx="1"/>
          </p:nvPr>
        </p:nvSpPr>
        <p:spPr>
          <a:xfrm>
            <a:off x="2589212" y="1553592"/>
            <a:ext cx="8915400" cy="4357630"/>
          </a:xfrm>
        </p:spPr>
        <p:txBody>
          <a:bodyPr/>
          <a:lstStyle/>
          <a:p>
            <a:r>
              <a:rPr lang="en-US" sz="3200" dirty="0"/>
              <a:t>When Ahab got home, he told Jezebel everything Elijah had done, including the way he had killed all the prophets of Baal. </a:t>
            </a:r>
          </a:p>
          <a:p>
            <a:r>
              <a:rPr lang="en-US" sz="3200" b="1" dirty="0"/>
              <a:t>2</a:t>
            </a:r>
            <a:r>
              <a:rPr lang="en-US" sz="3200" dirty="0"/>
              <a:t> So Jezebel sent this message to Elijah: “May the gods strike me and even kill me if by this time tomorrow I have not killed you just as you killed them.” </a:t>
            </a:r>
          </a:p>
          <a:p>
            <a:pPr marL="0" indent="0">
              <a:buNone/>
            </a:pPr>
            <a:endParaRPr lang="en-US" dirty="0"/>
          </a:p>
        </p:txBody>
      </p:sp>
    </p:spTree>
    <p:extLst>
      <p:ext uri="{BB962C8B-B14F-4D97-AF65-F5344CB8AC3E}">
        <p14:creationId xmlns:p14="http://schemas.microsoft.com/office/powerpoint/2010/main" val="1613257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42EB5-2135-404F-A860-CA7F8D90F6A9}"/>
              </a:ext>
            </a:extLst>
          </p:cNvPr>
          <p:cNvSpPr>
            <a:spLocks noGrp="1"/>
          </p:cNvSpPr>
          <p:nvPr>
            <p:ph type="title"/>
          </p:nvPr>
        </p:nvSpPr>
        <p:spPr/>
        <p:txBody>
          <a:bodyPr/>
          <a:lstStyle/>
          <a:p>
            <a:r>
              <a:rPr lang="en-US" dirty="0"/>
              <a:t>POINT 3</a:t>
            </a:r>
          </a:p>
        </p:txBody>
      </p:sp>
      <p:sp>
        <p:nvSpPr>
          <p:cNvPr id="3" name="Content Placeholder 2">
            <a:extLst>
              <a:ext uri="{FF2B5EF4-FFF2-40B4-BE49-F238E27FC236}">
                <a16:creationId xmlns:a16="http://schemas.microsoft.com/office/drawing/2014/main" id="{CDBB991A-16DF-44AB-A884-0FA4F298F92B}"/>
              </a:ext>
            </a:extLst>
          </p:cNvPr>
          <p:cNvSpPr>
            <a:spLocks noGrp="1"/>
          </p:cNvSpPr>
          <p:nvPr>
            <p:ph idx="1"/>
          </p:nvPr>
        </p:nvSpPr>
        <p:spPr/>
        <p:txBody>
          <a:bodyPr/>
          <a:lstStyle/>
          <a:p>
            <a:endParaRPr lang="en-US" dirty="0"/>
          </a:p>
          <a:p>
            <a:endParaRPr lang="en-US" dirty="0"/>
          </a:p>
          <a:p>
            <a:endParaRPr lang="en-US" dirty="0"/>
          </a:p>
          <a:p>
            <a:r>
              <a:rPr lang="en-US" sz="3200" dirty="0"/>
              <a:t>Realize it is our </a:t>
            </a:r>
            <a:r>
              <a:rPr lang="en-US" sz="3200" b="1" dirty="0"/>
              <a:t>choice</a:t>
            </a:r>
            <a:r>
              <a:rPr lang="en-US" sz="3200" dirty="0"/>
              <a:t> whether we live in fear or not and there are things we can do to change the situation.</a:t>
            </a:r>
          </a:p>
        </p:txBody>
      </p:sp>
    </p:spTree>
    <p:extLst>
      <p:ext uri="{BB962C8B-B14F-4D97-AF65-F5344CB8AC3E}">
        <p14:creationId xmlns:p14="http://schemas.microsoft.com/office/powerpoint/2010/main" val="904699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42EB5-2135-404F-A860-CA7F8D90F6A9}"/>
              </a:ext>
            </a:extLst>
          </p:cNvPr>
          <p:cNvSpPr>
            <a:spLocks noGrp="1"/>
          </p:cNvSpPr>
          <p:nvPr>
            <p:ph type="title"/>
          </p:nvPr>
        </p:nvSpPr>
        <p:spPr/>
        <p:txBody>
          <a:bodyPr/>
          <a:lstStyle/>
          <a:p>
            <a:r>
              <a:rPr lang="en-US" dirty="0"/>
              <a:t>POINT 3</a:t>
            </a:r>
          </a:p>
        </p:txBody>
      </p:sp>
      <p:sp>
        <p:nvSpPr>
          <p:cNvPr id="3" name="Content Placeholder 2">
            <a:extLst>
              <a:ext uri="{FF2B5EF4-FFF2-40B4-BE49-F238E27FC236}">
                <a16:creationId xmlns:a16="http://schemas.microsoft.com/office/drawing/2014/main" id="{CDBB991A-16DF-44AB-A884-0FA4F298F92B}"/>
              </a:ext>
            </a:extLst>
          </p:cNvPr>
          <p:cNvSpPr>
            <a:spLocks noGrp="1"/>
          </p:cNvSpPr>
          <p:nvPr>
            <p:ph idx="1"/>
          </p:nvPr>
        </p:nvSpPr>
        <p:spPr/>
        <p:txBody>
          <a:bodyPr/>
          <a:lstStyle/>
          <a:p>
            <a:endParaRPr lang="en-US" dirty="0"/>
          </a:p>
          <a:p>
            <a:endParaRPr lang="en-US" dirty="0"/>
          </a:p>
          <a:p>
            <a:endParaRPr lang="en-US" dirty="0"/>
          </a:p>
          <a:p>
            <a:r>
              <a:rPr lang="en-US" sz="3200" dirty="0"/>
              <a:t>Be honest with God.  It is important to tell God what you believe, even if you know that belief is wrong. </a:t>
            </a:r>
          </a:p>
        </p:txBody>
      </p:sp>
    </p:spTree>
    <p:extLst>
      <p:ext uri="{BB962C8B-B14F-4D97-AF65-F5344CB8AC3E}">
        <p14:creationId xmlns:p14="http://schemas.microsoft.com/office/powerpoint/2010/main" val="2585665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5E561-04BC-4129-8452-4E2BE495ED5D}"/>
              </a:ext>
            </a:extLst>
          </p:cNvPr>
          <p:cNvSpPr>
            <a:spLocks noGrp="1"/>
          </p:cNvSpPr>
          <p:nvPr>
            <p:ph type="title"/>
          </p:nvPr>
        </p:nvSpPr>
        <p:spPr/>
        <p:txBody>
          <a:bodyPr/>
          <a:lstStyle/>
          <a:p>
            <a:r>
              <a:rPr lang="en-US" dirty="0"/>
              <a:t>POINT 4</a:t>
            </a:r>
          </a:p>
        </p:txBody>
      </p:sp>
      <p:sp>
        <p:nvSpPr>
          <p:cNvPr id="3" name="Content Placeholder 2">
            <a:extLst>
              <a:ext uri="{FF2B5EF4-FFF2-40B4-BE49-F238E27FC236}">
                <a16:creationId xmlns:a16="http://schemas.microsoft.com/office/drawing/2014/main" id="{D43633B2-CC06-47C2-BDDC-D473D0C59EB8}"/>
              </a:ext>
            </a:extLst>
          </p:cNvPr>
          <p:cNvSpPr>
            <a:spLocks noGrp="1"/>
          </p:cNvSpPr>
          <p:nvPr>
            <p:ph idx="1"/>
          </p:nvPr>
        </p:nvSpPr>
        <p:spPr/>
        <p:txBody>
          <a:bodyPr/>
          <a:lstStyle/>
          <a:p>
            <a:endParaRPr lang="en-US" dirty="0"/>
          </a:p>
          <a:p>
            <a:endParaRPr lang="en-US" dirty="0"/>
          </a:p>
          <a:p>
            <a:endParaRPr lang="en-US" dirty="0"/>
          </a:p>
          <a:p>
            <a:r>
              <a:rPr lang="en-US" sz="3200" dirty="0"/>
              <a:t>It is important to listen to the whisper of God’s voice in the midst of your tragedy. </a:t>
            </a:r>
          </a:p>
        </p:txBody>
      </p:sp>
    </p:spTree>
    <p:extLst>
      <p:ext uri="{BB962C8B-B14F-4D97-AF65-F5344CB8AC3E}">
        <p14:creationId xmlns:p14="http://schemas.microsoft.com/office/powerpoint/2010/main" val="1410532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5598B-CE2A-40D7-814F-150DB290AEBE}"/>
              </a:ext>
            </a:extLst>
          </p:cNvPr>
          <p:cNvSpPr>
            <a:spLocks noGrp="1"/>
          </p:cNvSpPr>
          <p:nvPr>
            <p:ph type="title"/>
          </p:nvPr>
        </p:nvSpPr>
        <p:spPr/>
        <p:txBody>
          <a:bodyPr/>
          <a:lstStyle/>
          <a:p>
            <a:r>
              <a:rPr lang="en-US" dirty="0"/>
              <a:t>POINT 4</a:t>
            </a:r>
          </a:p>
        </p:txBody>
      </p:sp>
      <p:sp>
        <p:nvSpPr>
          <p:cNvPr id="3" name="Content Placeholder 2">
            <a:extLst>
              <a:ext uri="{FF2B5EF4-FFF2-40B4-BE49-F238E27FC236}">
                <a16:creationId xmlns:a16="http://schemas.microsoft.com/office/drawing/2014/main" id="{4D18B0B0-505A-46BF-BBE7-F423E4894AA1}"/>
              </a:ext>
            </a:extLst>
          </p:cNvPr>
          <p:cNvSpPr>
            <a:spLocks noGrp="1"/>
          </p:cNvSpPr>
          <p:nvPr>
            <p:ph idx="1"/>
          </p:nvPr>
        </p:nvSpPr>
        <p:spPr/>
        <p:txBody>
          <a:bodyPr/>
          <a:lstStyle/>
          <a:p>
            <a:endParaRPr lang="en-US" dirty="0"/>
          </a:p>
          <a:p>
            <a:endParaRPr lang="en-US" dirty="0"/>
          </a:p>
          <a:p>
            <a:endParaRPr lang="en-US" dirty="0"/>
          </a:p>
          <a:p>
            <a:r>
              <a:rPr lang="en-US" sz="3200" dirty="0"/>
              <a:t>It is important to be believe the truth. </a:t>
            </a:r>
          </a:p>
        </p:txBody>
      </p:sp>
    </p:spTree>
    <p:extLst>
      <p:ext uri="{BB962C8B-B14F-4D97-AF65-F5344CB8AC3E}">
        <p14:creationId xmlns:p14="http://schemas.microsoft.com/office/powerpoint/2010/main" val="20258802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56B8E-377F-4BDB-A759-845AB936BD01}"/>
              </a:ext>
            </a:extLst>
          </p:cNvPr>
          <p:cNvSpPr>
            <a:spLocks noGrp="1"/>
          </p:cNvSpPr>
          <p:nvPr>
            <p:ph type="title"/>
          </p:nvPr>
        </p:nvSpPr>
        <p:spPr/>
        <p:txBody>
          <a:bodyPr/>
          <a:lstStyle/>
          <a:p>
            <a:r>
              <a:rPr lang="en-US" dirty="0"/>
              <a:t>POINT 4</a:t>
            </a:r>
          </a:p>
        </p:txBody>
      </p:sp>
      <p:sp>
        <p:nvSpPr>
          <p:cNvPr id="3" name="Content Placeholder 2">
            <a:extLst>
              <a:ext uri="{FF2B5EF4-FFF2-40B4-BE49-F238E27FC236}">
                <a16:creationId xmlns:a16="http://schemas.microsoft.com/office/drawing/2014/main" id="{0490B7F8-6101-4BBD-B24D-704303296003}"/>
              </a:ext>
            </a:extLst>
          </p:cNvPr>
          <p:cNvSpPr>
            <a:spLocks noGrp="1"/>
          </p:cNvSpPr>
          <p:nvPr>
            <p:ph idx="1"/>
          </p:nvPr>
        </p:nvSpPr>
        <p:spPr/>
        <p:txBody>
          <a:bodyPr/>
          <a:lstStyle/>
          <a:p>
            <a:endParaRPr lang="en-US" dirty="0"/>
          </a:p>
          <a:p>
            <a:endParaRPr lang="en-US" dirty="0"/>
          </a:p>
          <a:p>
            <a:r>
              <a:rPr lang="en-US" dirty="0"/>
              <a:t> </a:t>
            </a:r>
            <a:r>
              <a:rPr lang="en-US" sz="3200" dirty="0"/>
              <a:t>It is important to be obedient to what God tells you.</a:t>
            </a:r>
          </a:p>
        </p:txBody>
      </p:sp>
    </p:spTree>
    <p:extLst>
      <p:ext uri="{BB962C8B-B14F-4D97-AF65-F5344CB8AC3E}">
        <p14:creationId xmlns:p14="http://schemas.microsoft.com/office/powerpoint/2010/main" val="472137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5D116-EB39-4147-ADBE-1D7B482F982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94FF421A-3039-4A11-93E0-3DFDA42AF735}"/>
              </a:ext>
            </a:extLst>
          </p:cNvPr>
          <p:cNvSpPr>
            <a:spLocks noGrp="1"/>
          </p:cNvSpPr>
          <p:nvPr>
            <p:ph idx="1"/>
          </p:nvPr>
        </p:nvSpPr>
        <p:spPr>
          <a:xfrm>
            <a:off x="2589212" y="1731146"/>
            <a:ext cx="8915400" cy="4180076"/>
          </a:xfrm>
        </p:spPr>
        <p:txBody>
          <a:bodyPr/>
          <a:lstStyle/>
          <a:p>
            <a:r>
              <a:rPr lang="en-US" sz="3200" dirty="0"/>
              <a:t>Choose to not be afraid.</a:t>
            </a:r>
          </a:p>
          <a:p>
            <a:r>
              <a:rPr lang="en-US" sz="3200" dirty="0"/>
              <a:t>Choose to be honest with God about how you feel.</a:t>
            </a:r>
          </a:p>
          <a:p>
            <a:r>
              <a:rPr lang="en-US" sz="3200" dirty="0"/>
              <a:t>Choose to listen for God’s voice and direction.</a:t>
            </a:r>
          </a:p>
          <a:p>
            <a:r>
              <a:rPr lang="en-US" sz="3200" dirty="0"/>
              <a:t>Choose to believe the report of the Lord.</a:t>
            </a:r>
          </a:p>
          <a:p>
            <a:r>
              <a:rPr lang="en-US" sz="3200" dirty="0"/>
              <a:t>Choose to be obedient. </a:t>
            </a:r>
          </a:p>
          <a:p>
            <a:endParaRPr lang="en-US" dirty="0"/>
          </a:p>
          <a:p>
            <a:endParaRPr lang="en-US" dirty="0"/>
          </a:p>
          <a:p>
            <a:endParaRPr lang="en-US" dirty="0"/>
          </a:p>
        </p:txBody>
      </p:sp>
    </p:spTree>
    <p:extLst>
      <p:ext uri="{BB962C8B-B14F-4D97-AF65-F5344CB8AC3E}">
        <p14:creationId xmlns:p14="http://schemas.microsoft.com/office/powerpoint/2010/main" val="1726448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05313-4050-4D9A-BF75-9A4FCEDDD384}"/>
              </a:ext>
            </a:extLst>
          </p:cNvPr>
          <p:cNvSpPr>
            <a:spLocks noGrp="1"/>
          </p:cNvSpPr>
          <p:nvPr>
            <p:ph type="title"/>
          </p:nvPr>
        </p:nvSpPr>
        <p:spPr/>
        <p:txBody>
          <a:bodyPr/>
          <a:lstStyle/>
          <a:p>
            <a:r>
              <a:rPr lang="en-US" dirty="0"/>
              <a:t>1 KINGS 19</a:t>
            </a:r>
          </a:p>
        </p:txBody>
      </p:sp>
      <p:sp>
        <p:nvSpPr>
          <p:cNvPr id="3" name="Content Placeholder 2">
            <a:extLst>
              <a:ext uri="{FF2B5EF4-FFF2-40B4-BE49-F238E27FC236}">
                <a16:creationId xmlns:a16="http://schemas.microsoft.com/office/drawing/2014/main" id="{41CDC4F7-5DAE-4440-9975-8EFF4CB4C622}"/>
              </a:ext>
            </a:extLst>
          </p:cNvPr>
          <p:cNvSpPr>
            <a:spLocks noGrp="1"/>
          </p:cNvSpPr>
          <p:nvPr>
            <p:ph idx="1"/>
          </p:nvPr>
        </p:nvSpPr>
        <p:spPr>
          <a:xfrm>
            <a:off x="2589212" y="1473693"/>
            <a:ext cx="8915400" cy="4760197"/>
          </a:xfrm>
        </p:spPr>
        <p:txBody>
          <a:bodyPr>
            <a:normAutofit lnSpcReduction="10000"/>
          </a:bodyPr>
          <a:lstStyle/>
          <a:p>
            <a:r>
              <a:rPr lang="en-US" sz="3200" dirty="0"/>
              <a:t>3 Elijah was afraid and fled for his life. He went to Beersheba, a town in Judah, and he left his servant there. </a:t>
            </a:r>
          </a:p>
          <a:p>
            <a:r>
              <a:rPr lang="en-US" sz="3200" b="1" dirty="0"/>
              <a:t>4</a:t>
            </a:r>
            <a:r>
              <a:rPr lang="en-US" sz="3200" dirty="0"/>
              <a:t> Then he went on alone into the wilderness, traveling all day. He sat down under a solitary broom tree and prayed that he might die. “I have had enough, LORD,” he said. “Take my life, for I am no better than my ancestors who have already died.”</a:t>
            </a:r>
          </a:p>
          <a:p>
            <a:endParaRPr lang="en-US" dirty="0"/>
          </a:p>
        </p:txBody>
      </p:sp>
    </p:spTree>
    <p:extLst>
      <p:ext uri="{BB962C8B-B14F-4D97-AF65-F5344CB8AC3E}">
        <p14:creationId xmlns:p14="http://schemas.microsoft.com/office/powerpoint/2010/main" val="3937897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46BDB-6703-4BE9-B22C-F2702C218DE8}"/>
              </a:ext>
            </a:extLst>
          </p:cNvPr>
          <p:cNvSpPr>
            <a:spLocks noGrp="1"/>
          </p:cNvSpPr>
          <p:nvPr>
            <p:ph type="title"/>
          </p:nvPr>
        </p:nvSpPr>
        <p:spPr/>
        <p:txBody>
          <a:bodyPr/>
          <a:lstStyle/>
          <a:p>
            <a:r>
              <a:rPr lang="en-US" dirty="0"/>
              <a:t>1 KINGS 19</a:t>
            </a:r>
          </a:p>
        </p:txBody>
      </p:sp>
      <p:sp>
        <p:nvSpPr>
          <p:cNvPr id="3" name="Content Placeholder 2">
            <a:extLst>
              <a:ext uri="{FF2B5EF4-FFF2-40B4-BE49-F238E27FC236}">
                <a16:creationId xmlns:a16="http://schemas.microsoft.com/office/drawing/2014/main" id="{525985B3-66AB-4939-BE1C-294737185119}"/>
              </a:ext>
            </a:extLst>
          </p:cNvPr>
          <p:cNvSpPr>
            <a:spLocks noGrp="1"/>
          </p:cNvSpPr>
          <p:nvPr>
            <p:ph idx="1"/>
          </p:nvPr>
        </p:nvSpPr>
        <p:spPr>
          <a:xfrm>
            <a:off x="2589212" y="1633491"/>
            <a:ext cx="8915400" cy="4277731"/>
          </a:xfrm>
        </p:spPr>
        <p:txBody>
          <a:bodyPr>
            <a:normAutofit/>
          </a:bodyPr>
          <a:lstStyle/>
          <a:p>
            <a:r>
              <a:rPr lang="en-US" sz="3200" dirty="0"/>
              <a:t>5 Then he lay down and slept under the broom tree. But as he was sleeping, an angel touched him and told him, “Get up and eat!” </a:t>
            </a:r>
          </a:p>
          <a:p>
            <a:r>
              <a:rPr lang="en-US" sz="3200" b="1" dirty="0"/>
              <a:t>6</a:t>
            </a:r>
            <a:r>
              <a:rPr lang="en-US" sz="3200" dirty="0"/>
              <a:t> He looked around and there beside his head was some bread baked on hot stones and a jar of water! So he ate and drank and lay down again. </a:t>
            </a:r>
          </a:p>
          <a:p>
            <a:endParaRPr lang="en-US" dirty="0"/>
          </a:p>
        </p:txBody>
      </p:sp>
    </p:spTree>
    <p:extLst>
      <p:ext uri="{BB962C8B-B14F-4D97-AF65-F5344CB8AC3E}">
        <p14:creationId xmlns:p14="http://schemas.microsoft.com/office/powerpoint/2010/main" val="1452019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0E36D-42BA-4CEB-B552-4516E729E20A}"/>
              </a:ext>
            </a:extLst>
          </p:cNvPr>
          <p:cNvSpPr>
            <a:spLocks noGrp="1"/>
          </p:cNvSpPr>
          <p:nvPr>
            <p:ph type="title"/>
          </p:nvPr>
        </p:nvSpPr>
        <p:spPr/>
        <p:txBody>
          <a:bodyPr/>
          <a:lstStyle/>
          <a:p>
            <a:r>
              <a:rPr lang="en-US" dirty="0"/>
              <a:t>1 KINGS 19</a:t>
            </a:r>
          </a:p>
        </p:txBody>
      </p:sp>
      <p:sp>
        <p:nvSpPr>
          <p:cNvPr id="3" name="Content Placeholder 2">
            <a:extLst>
              <a:ext uri="{FF2B5EF4-FFF2-40B4-BE49-F238E27FC236}">
                <a16:creationId xmlns:a16="http://schemas.microsoft.com/office/drawing/2014/main" id="{721D32CD-E23D-437F-A541-B11417F75646}"/>
              </a:ext>
            </a:extLst>
          </p:cNvPr>
          <p:cNvSpPr>
            <a:spLocks noGrp="1"/>
          </p:cNvSpPr>
          <p:nvPr>
            <p:ph idx="1"/>
          </p:nvPr>
        </p:nvSpPr>
        <p:spPr>
          <a:xfrm>
            <a:off x="2589212" y="1411550"/>
            <a:ext cx="8915400" cy="4499672"/>
          </a:xfrm>
        </p:spPr>
        <p:txBody>
          <a:bodyPr>
            <a:normAutofit/>
          </a:bodyPr>
          <a:lstStyle/>
          <a:p>
            <a:r>
              <a:rPr lang="en-US" sz="3200" b="1" dirty="0"/>
              <a:t>7</a:t>
            </a:r>
            <a:r>
              <a:rPr lang="en-US" sz="3200" dirty="0"/>
              <a:t> Then the angel of the LORD came again and touched him and said, “Get up and eat some more, or the journey ahead will be too much for you.” </a:t>
            </a:r>
          </a:p>
          <a:p>
            <a:r>
              <a:rPr lang="en-US" sz="3200" b="1" dirty="0"/>
              <a:t>8</a:t>
            </a:r>
            <a:r>
              <a:rPr lang="en-US" sz="3200" dirty="0"/>
              <a:t> So he got up and ate and drank, and the food gave him enough strength to travel forty days and forty nights to Mount Sinai, the mountain of God. </a:t>
            </a:r>
          </a:p>
          <a:p>
            <a:endParaRPr lang="en-US" dirty="0"/>
          </a:p>
        </p:txBody>
      </p:sp>
    </p:spTree>
    <p:extLst>
      <p:ext uri="{BB962C8B-B14F-4D97-AF65-F5344CB8AC3E}">
        <p14:creationId xmlns:p14="http://schemas.microsoft.com/office/powerpoint/2010/main" val="2216140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F28D-7ADB-4090-92C5-4AC74464425C}"/>
              </a:ext>
            </a:extLst>
          </p:cNvPr>
          <p:cNvSpPr>
            <a:spLocks noGrp="1"/>
          </p:cNvSpPr>
          <p:nvPr>
            <p:ph type="title"/>
          </p:nvPr>
        </p:nvSpPr>
        <p:spPr/>
        <p:txBody>
          <a:bodyPr/>
          <a:lstStyle/>
          <a:p>
            <a:r>
              <a:rPr lang="en-US" dirty="0"/>
              <a:t>1 KINGS 19</a:t>
            </a:r>
          </a:p>
        </p:txBody>
      </p:sp>
      <p:sp>
        <p:nvSpPr>
          <p:cNvPr id="3" name="Content Placeholder 2">
            <a:extLst>
              <a:ext uri="{FF2B5EF4-FFF2-40B4-BE49-F238E27FC236}">
                <a16:creationId xmlns:a16="http://schemas.microsoft.com/office/drawing/2014/main" id="{C5BFEB5C-DAFF-4F7D-8F3C-5D8CE8C5D978}"/>
              </a:ext>
            </a:extLst>
          </p:cNvPr>
          <p:cNvSpPr>
            <a:spLocks noGrp="1"/>
          </p:cNvSpPr>
          <p:nvPr>
            <p:ph idx="1"/>
          </p:nvPr>
        </p:nvSpPr>
        <p:spPr>
          <a:xfrm>
            <a:off x="2589212" y="1438183"/>
            <a:ext cx="8915400" cy="4473039"/>
          </a:xfrm>
        </p:spPr>
        <p:txBody>
          <a:bodyPr>
            <a:normAutofit fontScale="92500"/>
          </a:bodyPr>
          <a:lstStyle/>
          <a:p>
            <a:r>
              <a:rPr lang="en-US" sz="3200" b="1" dirty="0"/>
              <a:t>9</a:t>
            </a:r>
            <a:r>
              <a:rPr lang="en-US" sz="3200" dirty="0"/>
              <a:t> There he came to a cave, where he spent the night. The LORD spoke to Elijah and said to him, “What are you doing here, Elijah?” </a:t>
            </a:r>
          </a:p>
          <a:p>
            <a:r>
              <a:rPr lang="en-US" sz="3200" b="1" dirty="0"/>
              <a:t>10</a:t>
            </a:r>
            <a:r>
              <a:rPr lang="en-US" sz="3200" dirty="0"/>
              <a:t> Elijah replied, “I have zealously served the LORD God Almighty. But the people of Israel have broken their covenant with you, torn down your altars, and killed every one of your prophets. I am the only one left, and now they are trying to kill me, too.” </a:t>
            </a:r>
          </a:p>
          <a:p>
            <a:endParaRPr lang="en-US" dirty="0"/>
          </a:p>
        </p:txBody>
      </p:sp>
    </p:spTree>
    <p:extLst>
      <p:ext uri="{BB962C8B-B14F-4D97-AF65-F5344CB8AC3E}">
        <p14:creationId xmlns:p14="http://schemas.microsoft.com/office/powerpoint/2010/main" val="2875359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E7C08-74FD-419E-91FB-5D90A7D92A15}"/>
              </a:ext>
            </a:extLst>
          </p:cNvPr>
          <p:cNvSpPr>
            <a:spLocks noGrp="1"/>
          </p:cNvSpPr>
          <p:nvPr>
            <p:ph type="title"/>
          </p:nvPr>
        </p:nvSpPr>
        <p:spPr/>
        <p:txBody>
          <a:bodyPr/>
          <a:lstStyle/>
          <a:p>
            <a:r>
              <a:rPr lang="en-US" dirty="0"/>
              <a:t>1 KINGS 19</a:t>
            </a:r>
          </a:p>
        </p:txBody>
      </p:sp>
      <p:sp>
        <p:nvSpPr>
          <p:cNvPr id="3" name="Content Placeholder 2">
            <a:extLst>
              <a:ext uri="{FF2B5EF4-FFF2-40B4-BE49-F238E27FC236}">
                <a16:creationId xmlns:a16="http://schemas.microsoft.com/office/drawing/2014/main" id="{F62808E8-2177-42FA-B7CD-1FB733C2E504}"/>
              </a:ext>
            </a:extLst>
          </p:cNvPr>
          <p:cNvSpPr>
            <a:spLocks noGrp="1"/>
          </p:cNvSpPr>
          <p:nvPr>
            <p:ph idx="1"/>
          </p:nvPr>
        </p:nvSpPr>
        <p:spPr>
          <a:xfrm>
            <a:off x="2589212" y="1606858"/>
            <a:ext cx="8915400" cy="4304364"/>
          </a:xfrm>
        </p:spPr>
        <p:txBody>
          <a:bodyPr>
            <a:normAutofit lnSpcReduction="10000"/>
          </a:bodyPr>
          <a:lstStyle/>
          <a:p>
            <a:r>
              <a:rPr lang="en-US" sz="3200" b="1" dirty="0"/>
              <a:t>11</a:t>
            </a:r>
            <a:r>
              <a:rPr lang="en-US" sz="3200" dirty="0"/>
              <a:t> “Go out and stand before me on the mountain,” the LORD told him. And as Elijah stood there, the LORD passed by, and a mighty windstorm hit the mountain. It was such a terrible blast that the rocks were torn loose, but the LORD was not in the wind. After the wind there was an earthquake, but the LORD was not in the earthquake. </a:t>
            </a:r>
          </a:p>
          <a:p>
            <a:endParaRPr lang="en-US" dirty="0"/>
          </a:p>
        </p:txBody>
      </p:sp>
    </p:spTree>
    <p:extLst>
      <p:ext uri="{BB962C8B-B14F-4D97-AF65-F5344CB8AC3E}">
        <p14:creationId xmlns:p14="http://schemas.microsoft.com/office/powerpoint/2010/main" val="2113521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1D4EC-F4F0-4699-9DA5-1EE3C6E1B1F0}"/>
              </a:ext>
            </a:extLst>
          </p:cNvPr>
          <p:cNvSpPr>
            <a:spLocks noGrp="1"/>
          </p:cNvSpPr>
          <p:nvPr>
            <p:ph type="title"/>
          </p:nvPr>
        </p:nvSpPr>
        <p:spPr/>
        <p:txBody>
          <a:bodyPr/>
          <a:lstStyle/>
          <a:p>
            <a:r>
              <a:rPr lang="en-US" dirty="0"/>
              <a:t>1 KINGS 19</a:t>
            </a:r>
          </a:p>
        </p:txBody>
      </p:sp>
      <p:sp>
        <p:nvSpPr>
          <p:cNvPr id="3" name="Content Placeholder 2">
            <a:extLst>
              <a:ext uri="{FF2B5EF4-FFF2-40B4-BE49-F238E27FC236}">
                <a16:creationId xmlns:a16="http://schemas.microsoft.com/office/drawing/2014/main" id="{26DEC1EA-BD26-480E-BC84-FF55DBF66E7E}"/>
              </a:ext>
            </a:extLst>
          </p:cNvPr>
          <p:cNvSpPr>
            <a:spLocks noGrp="1"/>
          </p:cNvSpPr>
          <p:nvPr>
            <p:ph idx="1"/>
          </p:nvPr>
        </p:nvSpPr>
        <p:spPr>
          <a:xfrm>
            <a:off x="2589212" y="1455938"/>
            <a:ext cx="8915400" cy="4455284"/>
          </a:xfrm>
        </p:spPr>
        <p:txBody>
          <a:bodyPr>
            <a:normAutofit/>
          </a:bodyPr>
          <a:lstStyle/>
          <a:p>
            <a:r>
              <a:rPr lang="en-US" sz="3200" b="1" dirty="0"/>
              <a:t>12</a:t>
            </a:r>
            <a:r>
              <a:rPr lang="en-US" sz="3200" dirty="0"/>
              <a:t> And after the earthquake there was a fire, but the LORD was not in the fire. And after the fire there was the sound of a gentle whisper. </a:t>
            </a:r>
          </a:p>
          <a:p>
            <a:r>
              <a:rPr lang="en-US" sz="3200" b="1" dirty="0"/>
              <a:t>13</a:t>
            </a:r>
            <a:r>
              <a:rPr lang="en-US" sz="3200" dirty="0"/>
              <a:t> When Elijah heard it, he wrapped his face in his cloak and went out and stood at the entrance of the cave. And a voice said, “What are you doing here, Elijah?”</a:t>
            </a:r>
          </a:p>
          <a:p>
            <a:endParaRPr lang="en-US" dirty="0"/>
          </a:p>
        </p:txBody>
      </p:sp>
    </p:spTree>
    <p:extLst>
      <p:ext uri="{BB962C8B-B14F-4D97-AF65-F5344CB8AC3E}">
        <p14:creationId xmlns:p14="http://schemas.microsoft.com/office/powerpoint/2010/main" val="1329470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A0F86-7631-48CA-A329-15693FCE468A}"/>
              </a:ext>
            </a:extLst>
          </p:cNvPr>
          <p:cNvSpPr>
            <a:spLocks noGrp="1"/>
          </p:cNvSpPr>
          <p:nvPr>
            <p:ph type="title"/>
          </p:nvPr>
        </p:nvSpPr>
        <p:spPr/>
        <p:txBody>
          <a:bodyPr/>
          <a:lstStyle/>
          <a:p>
            <a:r>
              <a:rPr lang="en-US" dirty="0"/>
              <a:t>1 KINGS 19</a:t>
            </a:r>
          </a:p>
        </p:txBody>
      </p:sp>
      <p:sp>
        <p:nvSpPr>
          <p:cNvPr id="3" name="Content Placeholder 2">
            <a:extLst>
              <a:ext uri="{FF2B5EF4-FFF2-40B4-BE49-F238E27FC236}">
                <a16:creationId xmlns:a16="http://schemas.microsoft.com/office/drawing/2014/main" id="{4AA367E0-829D-48A1-9E86-C89EEB4D01BD}"/>
              </a:ext>
            </a:extLst>
          </p:cNvPr>
          <p:cNvSpPr>
            <a:spLocks noGrp="1"/>
          </p:cNvSpPr>
          <p:nvPr>
            <p:ph idx="1"/>
          </p:nvPr>
        </p:nvSpPr>
        <p:spPr>
          <a:xfrm>
            <a:off x="2589212" y="1322773"/>
            <a:ext cx="8915400" cy="4588449"/>
          </a:xfrm>
        </p:spPr>
        <p:txBody>
          <a:bodyPr>
            <a:normAutofit fontScale="92500" lnSpcReduction="10000"/>
          </a:bodyPr>
          <a:lstStyle/>
          <a:p>
            <a:r>
              <a:rPr lang="en-US" sz="3200" b="1" dirty="0"/>
              <a:t>14</a:t>
            </a:r>
            <a:r>
              <a:rPr lang="en-US" sz="3200" dirty="0"/>
              <a:t> He replied again, “I have zealously served the LORD God Almighty. But the people of Israel have broken their covenant with you, torn down your altars, and killed every one of your prophets. I am the only one left, and now they are trying to kill me, too.” </a:t>
            </a:r>
          </a:p>
          <a:p>
            <a:r>
              <a:rPr lang="en-US" sz="3200" b="1" dirty="0"/>
              <a:t>15</a:t>
            </a:r>
            <a:r>
              <a:rPr lang="en-US" sz="3200" dirty="0"/>
              <a:t> Then the LORD told him, “Go back the same way you came, and travel to the wilderness of Damascus. When you arrive there, anoint </a:t>
            </a:r>
            <a:r>
              <a:rPr lang="en-US" sz="3200" dirty="0" err="1"/>
              <a:t>Hazael</a:t>
            </a:r>
            <a:r>
              <a:rPr lang="en-US" sz="3200" dirty="0"/>
              <a:t> to be king of Aram. </a:t>
            </a:r>
          </a:p>
          <a:p>
            <a:endParaRPr lang="en-US" dirty="0"/>
          </a:p>
        </p:txBody>
      </p:sp>
    </p:spTree>
    <p:extLst>
      <p:ext uri="{BB962C8B-B14F-4D97-AF65-F5344CB8AC3E}">
        <p14:creationId xmlns:p14="http://schemas.microsoft.com/office/powerpoint/2010/main" val="87903194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117</TotalTime>
  <Words>993</Words>
  <Application>Microsoft Office PowerPoint</Application>
  <PresentationFormat>Widescreen</PresentationFormat>
  <Paragraphs>136</Paragraphs>
  <Slides>25</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Century Gothic</vt:lpstr>
      <vt:lpstr>Wingdings 3</vt:lpstr>
      <vt:lpstr>Wisp</vt:lpstr>
      <vt:lpstr>I HAVE HAD ENOUGH</vt:lpstr>
      <vt:lpstr>1 KINGS 19</vt:lpstr>
      <vt:lpstr>1 KINGS 19</vt:lpstr>
      <vt:lpstr>1 KINGS 19</vt:lpstr>
      <vt:lpstr>1 KINGS 19</vt:lpstr>
      <vt:lpstr>1 KINGS 19</vt:lpstr>
      <vt:lpstr>1 KINGS 19</vt:lpstr>
      <vt:lpstr>1 KINGS 19</vt:lpstr>
      <vt:lpstr>1 KINGS 19</vt:lpstr>
      <vt:lpstr>1 KINGS 19</vt:lpstr>
      <vt:lpstr>1 KINGS 19</vt:lpstr>
      <vt:lpstr>POINT 1</vt:lpstr>
      <vt:lpstr>POINT 1</vt:lpstr>
      <vt:lpstr>POINT 1</vt:lpstr>
      <vt:lpstr>POINT 1</vt:lpstr>
      <vt:lpstr>POINT 1</vt:lpstr>
      <vt:lpstr>POINT 2</vt:lpstr>
      <vt:lpstr>POINT 2</vt:lpstr>
      <vt:lpstr>POINT 2</vt:lpstr>
      <vt:lpstr>POINT 3</vt:lpstr>
      <vt:lpstr>POINT 3</vt:lpstr>
      <vt:lpstr>POINT 4</vt:lpstr>
      <vt:lpstr>POINT 4</vt:lpstr>
      <vt:lpstr>POINT 4</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GIVE UP</dc:title>
  <dc:creator>Cynthia Thomas</dc:creator>
  <cp:lastModifiedBy>Cynthia Thomas</cp:lastModifiedBy>
  <cp:revision>4</cp:revision>
  <cp:lastPrinted>2018-11-07T15:01:31Z</cp:lastPrinted>
  <dcterms:created xsi:type="dcterms:W3CDTF">2018-11-03T01:08:08Z</dcterms:created>
  <dcterms:modified xsi:type="dcterms:W3CDTF">2018-11-07T15:06:19Z</dcterms:modified>
</cp:coreProperties>
</file>