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83" r:id="rId3"/>
    <p:sldId id="256" r:id="rId4"/>
    <p:sldId id="257" r:id="rId5"/>
    <p:sldId id="258" r:id="rId6"/>
    <p:sldId id="262" r:id="rId7"/>
    <p:sldId id="278" r:id="rId8"/>
    <p:sldId id="279" r:id="rId9"/>
    <p:sldId id="276" r:id="rId10"/>
    <p:sldId id="259" r:id="rId11"/>
    <p:sldId id="260" r:id="rId12"/>
    <p:sldId id="261" r:id="rId13"/>
    <p:sldId id="263" r:id="rId14"/>
    <p:sldId id="264" r:id="rId15"/>
    <p:sldId id="270" r:id="rId16"/>
    <p:sldId id="265" r:id="rId17"/>
    <p:sldId id="266" r:id="rId18"/>
    <p:sldId id="268" r:id="rId19"/>
    <p:sldId id="269" r:id="rId20"/>
    <p:sldId id="271" r:id="rId21"/>
    <p:sldId id="272" r:id="rId22"/>
    <p:sldId id="273" r:id="rId23"/>
    <p:sldId id="274" r:id="rId24"/>
    <p:sldId id="277"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3D52F4E-6B62-426E-9BFB-75013597F6BF}" type="datetimeFigureOut">
              <a:rPr lang="en-US" smtClean="0"/>
              <a:t>10/30/2018</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D9856D0-496F-4833-B0D9-D44FA32293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52F4E-6B62-426E-9BFB-75013597F6BF}"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856D0-496F-4833-B0D9-D44FA32293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52F4E-6B62-426E-9BFB-75013597F6BF}"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856D0-496F-4833-B0D9-D44FA322935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4F78-9A08-49AD-BAC3-204104E9059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4BF73AD-2214-4FF8-AA0F-579A2FBD6C7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B8A6C7C-0AA4-4AC5-8C4C-BDAB904D684F}"/>
              </a:ext>
            </a:extLst>
          </p:cNvPr>
          <p:cNvSpPr>
            <a:spLocks noGrp="1"/>
          </p:cNvSpPr>
          <p:nvPr>
            <p:ph type="dt" sz="half" idx="10"/>
          </p:nvPr>
        </p:nvSpPr>
        <p:spPr/>
        <p:txBody>
          <a:bodyPr/>
          <a:lstStyle>
            <a:lvl1pPr>
              <a:defRPr/>
            </a:lvl1pPr>
          </a:lstStyle>
          <a:p>
            <a:pPr>
              <a:defRPr/>
            </a:pPr>
            <a:fld id="{BB46B96E-E56F-4A22-82BC-A16D45A650A8}" type="datetimeFigureOut">
              <a:rPr lang="en-US"/>
              <a:pPr>
                <a:defRPr/>
              </a:pPr>
              <a:t>10/30/2018</a:t>
            </a:fld>
            <a:endParaRPr lang="en-US"/>
          </a:p>
        </p:txBody>
      </p:sp>
      <p:sp>
        <p:nvSpPr>
          <p:cNvPr id="5" name="Footer Placeholder 4">
            <a:extLst>
              <a:ext uri="{FF2B5EF4-FFF2-40B4-BE49-F238E27FC236}">
                <a16:creationId xmlns:a16="http://schemas.microsoft.com/office/drawing/2014/main" id="{4E0E4D19-53F8-4669-9666-FB81938DBF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D97E6E-4F9A-408C-A524-F8838CE0BBD4}"/>
              </a:ext>
            </a:extLst>
          </p:cNvPr>
          <p:cNvSpPr>
            <a:spLocks noGrp="1"/>
          </p:cNvSpPr>
          <p:nvPr>
            <p:ph type="sldNum" sz="quarter" idx="12"/>
          </p:nvPr>
        </p:nvSpPr>
        <p:spPr/>
        <p:txBody>
          <a:bodyPr/>
          <a:lstStyle>
            <a:lvl1pPr>
              <a:defRPr/>
            </a:lvl1pPr>
          </a:lstStyle>
          <a:p>
            <a:pPr>
              <a:defRPr/>
            </a:pPr>
            <a:fld id="{CBB15E3E-5F23-4203-9AFD-FBD7C807C2E6}" type="slidenum">
              <a:rPr lang="en-US"/>
              <a:pPr>
                <a:defRPr/>
              </a:pPr>
              <a:t>‹#›</a:t>
            </a:fld>
            <a:endParaRPr lang="en-US"/>
          </a:p>
        </p:txBody>
      </p:sp>
    </p:spTree>
    <p:extLst>
      <p:ext uri="{BB962C8B-B14F-4D97-AF65-F5344CB8AC3E}">
        <p14:creationId xmlns:p14="http://schemas.microsoft.com/office/powerpoint/2010/main" val="1758229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BCBE-5826-4D4A-845A-C0A2ECA63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507BF-7B05-421A-B713-7E7A864065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01D99-8B20-47A5-B67C-76BC9F5850E8}"/>
              </a:ext>
            </a:extLst>
          </p:cNvPr>
          <p:cNvSpPr>
            <a:spLocks noGrp="1"/>
          </p:cNvSpPr>
          <p:nvPr>
            <p:ph type="dt" sz="half" idx="10"/>
          </p:nvPr>
        </p:nvSpPr>
        <p:spPr/>
        <p:txBody>
          <a:bodyPr/>
          <a:lstStyle>
            <a:lvl1pPr>
              <a:defRPr/>
            </a:lvl1pPr>
          </a:lstStyle>
          <a:p>
            <a:pPr>
              <a:defRPr/>
            </a:pPr>
            <a:fld id="{70CD47DC-B5B4-4077-846F-2E0B8B47888D}" type="datetimeFigureOut">
              <a:rPr lang="en-US"/>
              <a:pPr>
                <a:defRPr/>
              </a:pPr>
              <a:t>10/30/2018</a:t>
            </a:fld>
            <a:endParaRPr lang="en-US"/>
          </a:p>
        </p:txBody>
      </p:sp>
      <p:sp>
        <p:nvSpPr>
          <p:cNvPr id="5" name="Footer Placeholder 4">
            <a:extLst>
              <a:ext uri="{FF2B5EF4-FFF2-40B4-BE49-F238E27FC236}">
                <a16:creationId xmlns:a16="http://schemas.microsoft.com/office/drawing/2014/main" id="{A196AC67-F5EB-4219-AFF6-FC90A825A8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9046AB-4138-4C55-9D2B-8D16F1BE1A23}"/>
              </a:ext>
            </a:extLst>
          </p:cNvPr>
          <p:cNvSpPr>
            <a:spLocks noGrp="1"/>
          </p:cNvSpPr>
          <p:nvPr>
            <p:ph type="sldNum" sz="quarter" idx="12"/>
          </p:nvPr>
        </p:nvSpPr>
        <p:spPr/>
        <p:txBody>
          <a:bodyPr/>
          <a:lstStyle>
            <a:lvl1pPr>
              <a:defRPr/>
            </a:lvl1pPr>
          </a:lstStyle>
          <a:p>
            <a:pPr>
              <a:defRPr/>
            </a:pPr>
            <a:fld id="{EC7FCDCD-4E98-4738-9665-463DADB5EFC0}" type="slidenum">
              <a:rPr lang="en-US"/>
              <a:pPr>
                <a:defRPr/>
              </a:pPr>
              <a:t>‹#›</a:t>
            </a:fld>
            <a:endParaRPr lang="en-US"/>
          </a:p>
        </p:txBody>
      </p:sp>
    </p:spTree>
    <p:extLst>
      <p:ext uri="{BB962C8B-B14F-4D97-AF65-F5344CB8AC3E}">
        <p14:creationId xmlns:p14="http://schemas.microsoft.com/office/powerpoint/2010/main" val="1816648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3C2B-5BD7-4A06-9E10-70EEDE5AEFA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C874324-F08A-4B5F-85CC-5018AD3A8D6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4BA51A-5DEC-4188-AC99-C21D3EF04B73}"/>
              </a:ext>
            </a:extLst>
          </p:cNvPr>
          <p:cNvSpPr>
            <a:spLocks noGrp="1"/>
          </p:cNvSpPr>
          <p:nvPr>
            <p:ph type="dt" sz="half" idx="10"/>
          </p:nvPr>
        </p:nvSpPr>
        <p:spPr/>
        <p:txBody>
          <a:bodyPr/>
          <a:lstStyle>
            <a:lvl1pPr>
              <a:defRPr/>
            </a:lvl1pPr>
          </a:lstStyle>
          <a:p>
            <a:pPr>
              <a:defRPr/>
            </a:pPr>
            <a:fld id="{72A7ED9E-7AA9-415F-81F9-C9927DEDA042}" type="datetimeFigureOut">
              <a:rPr lang="en-US"/>
              <a:pPr>
                <a:defRPr/>
              </a:pPr>
              <a:t>10/30/2018</a:t>
            </a:fld>
            <a:endParaRPr lang="en-US"/>
          </a:p>
        </p:txBody>
      </p:sp>
      <p:sp>
        <p:nvSpPr>
          <p:cNvPr id="5" name="Footer Placeholder 4">
            <a:extLst>
              <a:ext uri="{FF2B5EF4-FFF2-40B4-BE49-F238E27FC236}">
                <a16:creationId xmlns:a16="http://schemas.microsoft.com/office/drawing/2014/main" id="{1CF810C5-737B-4705-924C-590B12F5E3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08CF5E-0B8A-46FE-BEB1-B69120990D59}"/>
              </a:ext>
            </a:extLst>
          </p:cNvPr>
          <p:cNvSpPr>
            <a:spLocks noGrp="1"/>
          </p:cNvSpPr>
          <p:nvPr>
            <p:ph type="sldNum" sz="quarter" idx="12"/>
          </p:nvPr>
        </p:nvSpPr>
        <p:spPr/>
        <p:txBody>
          <a:bodyPr/>
          <a:lstStyle>
            <a:lvl1pPr>
              <a:defRPr/>
            </a:lvl1pPr>
          </a:lstStyle>
          <a:p>
            <a:pPr>
              <a:defRPr/>
            </a:pPr>
            <a:fld id="{DB92EBF0-70F3-4ABC-BB71-97AE873622D2}" type="slidenum">
              <a:rPr lang="en-US"/>
              <a:pPr>
                <a:defRPr/>
              </a:pPr>
              <a:t>‹#›</a:t>
            </a:fld>
            <a:endParaRPr lang="en-US"/>
          </a:p>
        </p:txBody>
      </p:sp>
    </p:spTree>
    <p:extLst>
      <p:ext uri="{BB962C8B-B14F-4D97-AF65-F5344CB8AC3E}">
        <p14:creationId xmlns:p14="http://schemas.microsoft.com/office/powerpoint/2010/main" val="3629931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59B4-3EA1-401E-8950-41F3A82E0B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2E836-0E82-4F96-9AA8-B7C057EFF9C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297A5E-4780-4AF9-BA0B-C9B44271BC9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BBC3833-E9C1-4ABC-AAE0-581AC672AA58}"/>
              </a:ext>
            </a:extLst>
          </p:cNvPr>
          <p:cNvSpPr>
            <a:spLocks noGrp="1"/>
          </p:cNvSpPr>
          <p:nvPr>
            <p:ph type="dt" sz="half" idx="10"/>
          </p:nvPr>
        </p:nvSpPr>
        <p:spPr/>
        <p:txBody>
          <a:bodyPr/>
          <a:lstStyle>
            <a:lvl1pPr>
              <a:defRPr/>
            </a:lvl1pPr>
          </a:lstStyle>
          <a:p>
            <a:pPr>
              <a:defRPr/>
            </a:pPr>
            <a:fld id="{70FBA20F-A139-4D99-9C15-2CE5FD333FF5}" type="datetimeFigureOut">
              <a:rPr lang="en-US"/>
              <a:pPr>
                <a:defRPr/>
              </a:pPr>
              <a:t>10/30/2018</a:t>
            </a:fld>
            <a:endParaRPr lang="en-US"/>
          </a:p>
        </p:txBody>
      </p:sp>
      <p:sp>
        <p:nvSpPr>
          <p:cNvPr id="6" name="Footer Placeholder 4">
            <a:extLst>
              <a:ext uri="{FF2B5EF4-FFF2-40B4-BE49-F238E27FC236}">
                <a16:creationId xmlns:a16="http://schemas.microsoft.com/office/drawing/2014/main" id="{AF7CC267-5A1E-49C2-B415-1FBB92CD3A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C28513-1DCC-4D50-8A2C-E0532D4A279C}"/>
              </a:ext>
            </a:extLst>
          </p:cNvPr>
          <p:cNvSpPr>
            <a:spLocks noGrp="1"/>
          </p:cNvSpPr>
          <p:nvPr>
            <p:ph type="sldNum" sz="quarter" idx="12"/>
          </p:nvPr>
        </p:nvSpPr>
        <p:spPr/>
        <p:txBody>
          <a:bodyPr/>
          <a:lstStyle>
            <a:lvl1pPr>
              <a:defRPr/>
            </a:lvl1pPr>
          </a:lstStyle>
          <a:p>
            <a:pPr>
              <a:defRPr/>
            </a:pPr>
            <a:fld id="{4C73212E-873A-4395-9C99-5EB975CCB4DE}" type="slidenum">
              <a:rPr lang="en-US"/>
              <a:pPr>
                <a:defRPr/>
              </a:pPr>
              <a:t>‹#›</a:t>
            </a:fld>
            <a:endParaRPr lang="en-US"/>
          </a:p>
        </p:txBody>
      </p:sp>
    </p:spTree>
    <p:extLst>
      <p:ext uri="{BB962C8B-B14F-4D97-AF65-F5344CB8AC3E}">
        <p14:creationId xmlns:p14="http://schemas.microsoft.com/office/powerpoint/2010/main" val="1570970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C15A-2C74-4BC8-93F2-E068FB5E19C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3DA8FD-6ADC-4646-8580-C2480DA2932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D8364C9-504B-492E-A446-595AB420338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C669F8-6F8F-48BB-A1A0-B09041D7BC8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B6E0CD5-214D-4567-B161-35A99A17CF6F}"/>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68BF947-F952-4D08-8095-0E62378D0E61}"/>
              </a:ext>
            </a:extLst>
          </p:cNvPr>
          <p:cNvSpPr>
            <a:spLocks noGrp="1"/>
          </p:cNvSpPr>
          <p:nvPr>
            <p:ph type="dt" sz="half" idx="10"/>
          </p:nvPr>
        </p:nvSpPr>
        <p:spPr/>
        <p:txBody>
          <a:bodyPr/>
          <a:lstStyle>
            <a:lvl1pPr>
              <a:defRPr/>
            </a:lvl1pPr>
          </a:lstStyle>
          <a:p>
            <a:pPr>
              <a:defRPr/>
            </a:pPr>
            <a:fld id="{AEB18BA7-9BF9-4B9C-A665-F3A932C04D67}" type="datetimeFigureOut">
              <a:rPr lang="en-US"/>
              <a:pPr>
                <a:defRPr/>
              </a:pPr>
              <a:t>10/30/2018</a:t>
            </a:fld>
            <a:endParaRPr lang="en-US"/>
          </a:p>
        </p:txBody>
      </p:sp>
      <p:sp>
        <p:nvSpPr>
          <p:cNvPr id="8" name="Footer Placeholder 4">
            <a:extLst>
              <a:ext uri="{FF2B5EF4-FFF2-40B4-BE49-F238E27FC236}">
                <a16:creationId xmlns:a16="http://schemas.microsoft.com/office/drawing/2014/main" id="{1490D96E-0B47-4798-8473-A075364EB4C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AF676CC-5BA3-4CE5-B06E-E48D57B90D94}"/>
              </a:ext>
            </a:extLst>
          </p:cNvPr>
          <p:cNvSpPr>
            <a:spLocks noGrp="1"/>
          </p:cNvSpPr>
          <p:nvPr>
            <p:ph type="sldNum" sz="quarter" idx="12"/>
          </p:nvPr>
        </p:nvSpPr>
        <p:spPr/>
        <p:txBody>
          <a:bodyPr/>
          <a:lstStyle>
            <a:lvl1pPr>
              <a:defRPr/>
            </a:lvl1pPr>
          </a:lstStyle>
          <a:p>
            <a:pPr>
              <a:defRPr/>
            </a:pPr>
            <a:fld id="{2260D57F-E23B-475A-A497-62B35BA75272}" type="slidenum">
              <a:rPr lang="en-US"/>
              <a:pPr>
                <a:defRPr/>
              </a:pPr>
              <a:t>‹#›</a:t>
            </a:fld>
            <a:endParaRPr lang="en-US"/>
          </a:p>
        </p:txBody>
      </p:sp>
    </p:spTree>
    <p:extLst>
      <p:ext uri="{BB962C8B-B14F-4D97-AF65-F5344CB8AC3E}">
        <p14:creationId xmlns:p14="http://schemas.microsoft.com/office/powerpoint/2010/main" val="582920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CFD3-D943-4913-AE4C-CADA116672CA}"/>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E11DA31-D825-44D8-8F7B-77EA355F4E1C}"/>
              </a:ext>
            </a:extLst>
          </p:cNvPr>
          <p:cNvSpPr>
            <a:spLocks noGrp="1"/>
          </p:cNvSpPr>
          <p:nvPr>
            <p:ph type="dt" sz="half" idx="10"/>
          </p:nvPr>
        </p:nvSpPr>
        <p:spPr/>
        <p:txBody>
          <a:bodyPr/>
          <a:lstStyle>
            <a:lvl1pPr>
              <a:defRPr/>
            </a:lvl1pPr>
          </a:lstStyle>
          <a:p>
            <a:pPr>
              <a:defRPr/>
            </a:pPr>
            <a:fld id="{946BA0B1-01CF-4F27-BFDB-D8A72CFFC1DB}" type="datetimeFigureOut">
              <a:rPr lang="en-US"/>
              <a:pPr>
                <a:defRPr/>
              </a:pPr>
              <a:t>10/30/2018</a:t>
            </a:fld>
            <a:endParaRPr lang="en-US"/>
          </a:p>
        </p:txBody>
      </p:sp>
      <p:sp>
        <p:nvSpPr>
          <p:cNvPr id="4" name="Footer Placeholder 4">
            <a:extLst>
              <a:ext uri="{FF2B5EF4-FFF2-40B4-BE49-F238E27FC236}">
                <a16:creationId xmlns:a16="http://schemas.microsoft.com/office/drawing/2014/main" id="{AB38695A-AB51-4E4E-AE1A-0D53EC833EA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19459FD-38C5-4C80-9E3C-95E763DD11DC}"/>
              </a:ext>
            </a:extLst>
          </p:cNvPr>
          <p:cNvSpPr>
            <a:spLocks noGrp="1"/>
          </p:cNvSpPr>
          <p:nvPr>
            <p:ph type="sldNum" sz="quarter" idx="12"/>
          </p:nvPr>
        </p:nvSpPr>
        <p:spPr/>
        <p:txBody>
          <a:bodyPr/>
          <a:lstStyle>
            <a:lvl1pPr>
              <a:defRPr/>
            </a:lvl1pPr>
          </a:lstStyle>
          <a:p>
            <a:pPr>
              <a:defRPr/>
            </a:pPr>
            <a:fld id="{C9090C80-4F6A-4A30-8C09-FBAD3F301DAD}" type="slidenum">
              <a:rPr lang="en-US"/>
              <a:pPr>
                <a:defRPr/>
              </a:pPr>
              <a:t>‹#›</a:t>
            </a:fld>
            <a:endParaRPr lang="en-US"/>
          </a:p>
        </p:txBody>
      </p:sp>
    </p:spTree>
    <p:extLst>
      <p:ext uri="{BB962C8B-B14F-4D97-AF65-F5344CB8AC3E}">
        <p14:creationId xmlns:p14="http://schemas.microsoft.com/office/powerpoint/2010/main" val="140319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CE360A1-9EE8-4120-9D10-8F91DE2F8322}"/>
              </a:ext>
            </a:extLst>
          </p:cNvPr>
          <p:cNvSpPr>
            <a:spLocks noGrp="1"/>
          </p:cNvSpPr>
          <p:nvPr>
            <p:ph type="dt" sz="half" idx="10"/>
          </p:nvPr>
        </p:nvSpPr>
        <p:spPr/>
        <p:txBody>
          <a:bodyPr/>
          <a:lstStyle>
            <a:lvl1pPr>
              <a:defRPr/>
            </a:lvl1pPr>
          </a:lstStyle>
          <a:p>
            <a:pPr>
              <a:defRPr/>
            </a:pPr>
            <a:fld id="{4BDA82C2-423A-4E15-A543-8AEB62966C7C}" type="datetimeFigureOut">
              <a:rPr lang="en-US"/>
              <a:pPr>
                <a:defRPr/>
              </a:pPr>
              <a:t>10/30/2018</a:t>
            </a:fld>
            <a:endParaRPr lang="en-US"/>
          </a:p>
        </p:txBody>
      </p:sp>
      <p:sp>
        <p:nvSpPr>
          <p:cNvPr id="3" name="Footer Placeholder 4">
            <a:extLst>
              <a:ext uri="{FF2B5EF4-FFF2-40B4-BE49-F238E27FC236}">
                <a16:creationId xmlns:a16="http://schemas.microsoft.com/office/drawing/2014/main" id="{A1CFC058-4EE0-40CF-A47D-3FF390A6E9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51F3FF3-3150-4CDE-9AE7-FCFAFB0D2BCB}"/>
              </a:ext>
            </a:extLst>
          </p:cNvPr>
          <p:cNvSpPr>
            <a:spLocks noGrp="1"/>
          </p:cNvSpPr>
          <p:nvPr>
            <p:ph type="sldNum" sz="quarter" idx="12"/>
          </p:nvPr>
        </p:nvSpPr>
        <p:spPr/>
        <p:txBody>
          <a:bodyPr/>
          <a:lstStyle>
            <a:lvl1pPr>
              <a:defRPr/>
            </a:lvl1pPr>
          </a:lstStyle>
          <a:p>
            <a:pPr>
              <a:defRPr/>
            </a:pPr>
            <a:fld id="{D231BFA2-9C8D-475B-8168-1D7FEEDB8F07}" type="slidenum">
              <a:rPr lang="en-US"/>
              <a:pPr>
                <a:defRPr/>
              </a:pPr>
              <a:t>‹#›</a:t>
            </a:fld>
            <a:endParaRPr lang="en-US"/>
          </a:p>
        </p:txBody>
      </p:sp>
    </p:spTree>
    <p:extLst>
      <p:ext uri="{BB962C8B-B14F-4D97-AF65-F5344CB8AC3E}">
        <p14:creationId xmlns:p14="http://schemas.microsoft.com/office/powerpoint/2010/main" val="1143585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D9179-A948-4C58-826B-903C028F6D6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A3FF6DB-F429-425F-BCBF-7692B444A0C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802F50-2B79-4AB9-80E0-E6B6EFAEA4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440C7398-FB2E-4822-B050-03EBF9FDBF58}"/>
              </a:ext>
            </a:extLst>
          </p:cNvPr>
          <p:cNvSpPr>
            <a:spLocks noGrp="1"/>
          </p:cNvSpPr>
          <p:nvPr>
            <p:ph type="dt" sz="half" idx="10"/>
          </p:nvPr>
        </p:nvSpPr>
        <p:spPr/>
        <p:txBody>
          <a:bodyPr/>
          <a:lstStyle>
            <a:lvl1pPr>
              <a:defRPr/>
            </a:lvl1pPr>
          </a:lstStyle>
          <a:p>
            <a:pPr>
              <a:defRPr/>
            </a:pPr>
            <a:fld id="{159D661D-C7A4-4AB4-B89F-42BD78403901}" type="datetimeFigureOut">
              <a:rPr lang="en-US"/>
              <a:pPr>
                <a:defRPr/>
              </a:pPr>
              <a:t>10/30/2018</a:t>
            </a:fld>
            <a:endParaRPr lang="en-US"/>
          </a:p>
        </p:txBody>
      </p:sp>
      <p:sp>
        <p:nvSpPr>
          <p:cNvPr id="6" name="Footer Placeholder 4">
            <a:extLst>
              <a:ext uri="{FF2B5EF4-FFF2-40B4-BE49-F238E27FC236}">
                <a16:creationId xmlns:a16="http://schemas.microsoft.com/office/drawing/2014/main" id="{3E58B296-FA1C-470A-95BC-8AEC5EA9C4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96D3489-7897-4CD2-BD5A-5D4398134B20}"/>
              </a:ext>
            </a:extLst>
          </p:cNvPr>
          <p:cNvSpPr>
            <a:spLocks noGrp="1"/>
          </p:cNvSpPr>
          <p:nvPr>
            <p:ph type="sldNum" sz="quarter" idx="12"/>
          </p:nvPr>
        </p:nvSpPr>
        <p:spPr/>
        <p:txBody>
          <a:bodyPr/>
          <a:lstStyle>
            <a:lvl1pPr>
              <a:defRPr/>
            </a:lvl1pPr>
          </a:lstStyle>
          <a:p>
            <a:pPr>
              <a:defRPr/>
            </a:pPr>
            <a:fld id="{DE813380-CE9A-4960-90D5-6A141873535F}" type="slidenum">
              <a:rPr lang="en-US"/>
              <a:pPr>
                <a:defRPr/>
              </a:pPr>
              <a:t>‹#›</a:t>
            </a:fld>
            <a:endParaRPr lang="en-US"/>
          </a:p>
        </p:txBody>
      </p:sp>
    </p:spTree>
    <p:extLst>
      <p:ext uri="{BB962C8B-B14F-4D97-AF65-F5344CB8AC3E}">
        <p14:creationId xmlns:p14="http://schemas.microsoft.com/office/powerpoint/2010/main" val="71070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52F4E-6B62-426E-9BFB-75013597F6BF}"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856D0-496F-4833-B0D9-D44FA322935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AC4A-A5E4-4827-9519-5324C06EF27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95ACC51-41BA-4F92-A774-5644AF1B9261}"/>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C6BC2120-CEE0-4066-91B7-09FC60E6049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59419731-6430-4ED9-B0BF-4194D754F7DD}"/>
              </a:ext>
            </a:extLst>
          </p:cNvPr>
          <p:cNvSpPr>
            <a:spLocks noGrp="1"/>
          </p:cNvSpPr>
          <p:nvPr>
            <p:ph type="dt" sz="half" idx="10"/>
          </p:nvPr>
        </p:nvSpPr>
        <p:spPr/>
        <p:txBody>
          <a:bodyPr/>
          <a:lstStyle>
            <a:lvl1pPr>
              <a:defRPr/>
            </a:lvl1pPr>
          </a:lstStyle>
          <a:p>
            <a:pPr>
              <a:defRPr/>
            </a:pPr>
            <a:fld id="{28A3386B-BDEB-4B71-8839-74848668D47B}" type="datetimeFigureOut">
              <a:rPr lang="en-US"/>
              <a:pPr>
                <a:defRPr/>
              </a:pPr>
              <a:t>10/30/2018</a:t>
            </a:fld>
            <a:endParaRPr lang="en-US"/>
          </a:p>
        </p:txBody>
      </p:sp>
      <p:sp>
        <p:nvSpPr>
          <p:cNvPr id="6" name="Footer Placeholder 4">
            <a:extLst>
              <a:ext uri="{FF2B5EF4-FFF2-40B4-BE49-F238E27FC236}">
                <a16:creationId xmlns:a16="http://schemas.microsoft.com/office/drawing/2014/main" id="{04D45E5C-B5C3-4051-B673-3B0E4EA480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9D29F7-05D0-43B1-BBD0-CBA69BE8BA9F}"/>
              </a:ext>
            </a:extLst>
          </p:cNvPr>
          <p:cNvSpPr>
            <a:spLocks noGrp="1"/>
          </p:cNvSpPr>
          <p:nvPr>
            <p:ph type="sldNum" sz="quarter" idx="12"/>
          </p:nvPr>
        </p:nvSpPr>
        <p:spPr/>
        <p:txBody>
          <a:bodyPr/>
          <a:lstStyle>
            <a:lvl1pPr>
              <a:defRPr/>
            </a:lvl1pPr>
          </a:lstStyle>
          <a:p>
            <a:pPr>
              <a:defRPr/>
            </a:pPr>
            <a:fld id="{0945A21C-05A7-40BA-BDC1-0137F80621CD}" type="slidenum">
              <a:rPr lang="en-US"/>
              <a:pPr>
                <a:defRPr/>
              </a:pPr>
              <a:t>‹#›</a:t>
            </a:fld>
            <a:endParaRPr lang="en-US"/>
          </a:p>
        </p:txBody>
      </p:sp>
    </p:spTree>
    <p:extLst>
      <p:ext uri="{BB962C8B-B14F-4D97-AF65-F5344CB8AC3E}">
        <p14:creationId xmlns:p14="http://schemas.microsoft.com/office/powerpoint/2010/main" val="3440413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54DF-919C-412F-91FB-760B2E19B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9C67FE-1B25-4565-A588-355CBB0461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77E0D-5761-4A30-B276-82FD6CC8F3AA}"/>
              </a:ext>
            </a:extLst>
          </p:cNvPr>
          <p:cNvSpPr>
            <a:spLocks noGrp="1"/>
          </p:cNvSpPr>
          <p:nvPr>
            <p:ph type="dt" sz="half" idx="10"/>
          </p:nvPr>
        </p:nvSpPr>
        <p:spPr/>
        <p:txBody>
          <a:bodyPr/>
          <a:lstStyle>
            <a:lvl1pPr>
              <a:defRPr/>
            </a:lvl1pPr>
          </a:lstStyle>
          <a:p>
            <a:pPr>
              <a:defRPr/>
            </a:pPr>
            <a:fld id="{9CE6EB15-A959-4912-9559-FB52180980F5}" type="datetimeFigureOut">
              <a:rPr lang="en-US"/>
              <a:pPr>
                <a:defRPr/>
              </a:pPr>
              <a:t>10/30/2018</a:t>
            </a:fld>
            <a:endParaRPr lang="en-US"/>
          </a:p>
        </p:txBody>
      </p:sp>
      <p:sp>
        <p:nvSpPr>
          <p:cNvPr id="5" name="Footer Placeholder 4">
            <a:extLst>
              <a:ext uri="{FF2B5EF4-FFF2-40B4-BE49-F238E27FC236}">
                <a16:creationId xmlns:a16="http://schemas.microsoft.com/office/drawing/2014/main" id="{7C1F5D3C-1438-463A-BB78-87E8CA1164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C56ED5-76D9-4ACA-843F-D2F3E3E5C6DC}"/>
              </a:ext>
            </a:extLst>
          </p:cNvPr>
          <p:cNvSpPr>
            <a:spLocks noGrp="1"/>
          </p:cNvSpPr>
          <p:nvPr>
            <p:ph type="sldNum" sz="quarter" idx="12"/>
          </p:nvPr>
        </p:nvSpPr>
        <p:spPr/>
        <p:txBody>
          <a:bodyPr/>
          <a:lstStyle>
            <a:lvl1pPr>
              <a:defRPr/>
            </a:lvl1pPr>
          </a:lstStyle>
          <a:p>
            <a:pPr>
              <a:defRPr/>
            </a:pPr>
            <a:fld id="{3D8384BB-B949-43A3-934E-245517010720}" type="slidenum">
              <a:rPr lang="en-US"/>
              <a:pPr>
                <a:defRPr/>
              </a:pPr>
              <a:t>‹#›</a:t>
            </a:fld>
            <a:endParaRPr lang="en-US"/>
          </a:p>
        </p:txBody>
      </p:sp>
    </p:spTree>
    <p:extLst>
      <p:ext uri="{BB962C8B-B14F-4D97-AF65-F5344CB8AC3E}">
        <p14:creationId xmlns:p14="http://schemas.microsoft.com/office/powerpoint/2010/main" val="901204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3DCE8-7185-4A72-AA6B-82E591D74CC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1C90A5-5F28-497A-9FB0-4793100C2B8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3F359-CEB8-44BD-BFD6-2118A5D91EAE}"/>
              </a:ext>
            </a:extLst>
          </p:cNvPr>
          <p:cNvSpPr>
            <a:spLocks noGrp="1"/>
          </p:cNvSpPr>
          <p:nvPr>
            <p:ph type="dt" sz="half" idx="10"/>
          </p:nvPr>
        </p:nvSpPr>
        <p:spPr/>
        <p:txBody>
          <a:bodyPr/>
          <a:lstStyle>
            <a:lvl1pPr>
              <a:defRPr/>
            </a:lvl1pPr>
          </a:lstStyle>
          <a:p>
            <a:pPr>
              <a:defRPr/>
            </a:pPr>
            <a:fld id="{4BD2E990-684D-463B-9033-5124BD2CF044}" type="datetimeFigureOut">
              <a:rPr lang="en-US"/>
              <a:pPr>
                <a:defRPr/>
              </a:pPr>
              <a:t>10/30/2018</a:t>
            </a:fld>
            <a:endParaRPr lang="en-US"/>
          </a:p>
        </p:txBody>
      </p:sp>
      <p:sp>
        <p:nvSpPr>
          <p:cNvPr id="5" name="Footer Placeholder 4">
            <a:extLst>
              <a:ext uri="{FF2B5EF4-FFF2-40B4-BE49-F238E27FC236}">
                <a16:creationId xmlns:a16="http://schemas.microsoft.com/office/drawing/2014/main" id="{AF3FC662-1421-41FA-923A-A2DED7A4A7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C99261-1C9E-49F3-8642-78191BF3CCFA}"/>
              </a:ext>
            </a:extLst>
          </p:cNvPr>
          <p:cNvSpPr>
            <a:spLocks noGrp="1"/>
          </p:cNvSpPr>
          <p:nvPr>
            <p:ph type="sldNum" sz="quarter" idx="12"/>
          </p:nvPr>
        </p:nvSpPr>
        <p:spPr/>
        <p:txBody>
          <a:bodyPr/>
          <a:lstStyle>
            <a:lvl1pPr>
              <a:defRPr/>
            </a:lvl1pPr>
          </a:lstStyle>
          <a:p>
            <a:pPr>
              <a:defRPr/>
            </a:pPr>
            <a:fld id="{7668EEA7-CAFC-4E62-B110-718CB97B6ADF}" type="slidenum">
              <a:rPr lang="en-US"/>
              <a:pPr>
                <a:defRPr/>
              </a:pPr>
              <a:t>‹#›</a:t>
            </a:fld>
            <a:endParaRPr lang="en-US"/>
          </a:p>
        </p:txBody>
      </p:sp>
    </p:spTree>
    <p:extLst>
      <p:ext uri="{BB962C8B-B14F-4D97-AF65-F5344CB8AC3E}">
        <p14:creationId xmlns:p14="http://schemas.microsoft.com/office/powerpoint/2010/main" val="19076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D52F4E-6B62-426E-9BFB-75013597F6BF}"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856D0-496F-4833-B0D9-D44FA322935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3D52F4E-6B62-426E-9BFB-75013597F6BF}"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856D0-496F-4833-B0D9-D44FA3229350}"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3D52F4E-6B62-426E-9BFB-75013597F6BF}" type="datetimeFigureOut">
              <a:rPr lang="en-US" smtClean="0"/>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856D0-496F-4833-B0D9-D44FA3229350}"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D52F4E-6B62-426E-9BFB-75013597F6BF}" type="datetimeFigureOut">
              <a:rPr lang="en-US" smtClean="0"/>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856D0-496F-4833-B0D9-D44FA32293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52F4E-6B62-426E-9BFB-75013597F6BF}" type="datetimeFigureOut">
              <a:rPr lang="en-US" smtClean="0"/>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856D0-496F-4833-B0D9-D44FA32293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3D52F4E-6B62-426E-9BFB-75013597F6BF}" type="datetimeFigureOut">
              <a:rPr lang="en-US" smtClean="0"/>
              <a:t>10/30/2018</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FD9856D0-496F-4833-B0D9-D44FA32293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3D52F4E-6B62-426E-9BFB-75013597F6BF}" type="datetimeFigureOut">
              <a:rPr lang="en-US" smtClean="0"/>
              <a:t>10/30/2018</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FD9856D0-496F-4833-B0D9-D44FA32293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3D52F4E-6B62-426E-9BFB-75013597F6BF}" type="datetimeFigureOut">
              <a:rPr lang="en-US" smtClean="0"/>
              <a:t>10/30/2018</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D9856D0-496F-4833-B0D9-D44FA32293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8240292-0375-47CE-9FAA-333A137B21FA}"/>
              </a:ext>
            </a:extLst>
          </p:cNvPr>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2C756D5-EE35-47EE-8475-56F1720527D2}"/>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91564FC-718C-4AA4-91FD-3A1359670BF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CA6AD26C-0B65-4789-8FF2-182043153806}" type="datetimeFigureOut">
              <a:rPr lang="en-US"/>
              <a:pPr>
                <a:defRPr/>
              </a:pPr>
              <a:t>10/30/2018</a:t>
            </a:fld>
            <a:endParaRPr lang="en-US"/>
          </a:p>
        </p:txBody>
      </p:sp>
      <p:sp>
        <p:nvSpPr>
          <p:cNvPr id="5" name="Footer Placeholder 4">
            <a:extLst>
              <a:ext uri="{FF2B5EF4-FFF2-40B4-BE49-F238E27FC236}">
                <a16:creationId xmlns:a16="http://schemas.microsoft.com/office/drawing/2014/main" id="{8EEB9E8F-2FAE-435B-A2F8-C698F1C10D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A3BF6C4-500B-4E06-B611-6666697230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C98A7113-72CA-4036-B5B8-27DDC44E38F1}" type="slidenum">
              <a:rPr lang="en-US"/>
              <a:pPr>
                <a:defRPr/>
              </a:pPr>
              <a:t>‹#›</a:t>
            </a:fld>
            <a:endParaRPr lang="en-US"/>
          </a:p>
        </p:txBody>
      </p:sp>
    </p:spTree>
    <p:extLst>
      <p:ext uri="{BB962C8B-B14F-4D97-AF65-F5344CB8AC3E}">
        <p14:creationId xmlns:p14="http://schemas.microsoft.com/office/powerpoint/2010/main" val="2368099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9B5-2EEE-4345-A459-4019AEBCDF54}"/>
              </a:ext>
            </a:extLst>
          </p:cNvPr>
          <p:cNvSpPr>
            <a:spLocks noGrp="1"/>
          </p:cNvSpPr>
          <p:nvPr>
            <p:ph type="ctrTitle"/>
          </p:nvPr>
        </p:nvSpPr>
        <p:spPr>
          <a:xfrm>
            <a:off x="1226344" y="1459706"/>
            <a:ext cx="6858000" cy="1268016"/>
          </a:xfrm>
          <a:solidFill>
            <a:schemeClr val="bg1">
              <a:lumMod val="95000"/>
            </a:schemeClr>
          </a:solidFill>
        </p:spPr>
        <p:txBody>
          <a:bodyPr rtlCol="0">
            <a:normAutofit/>
          </a:bodyPr>
          <a:lstStyle/>
          <a:p>
            <a:pPr eaLnBrk="1" fontAlgn="auto" hangingPunct="1">
              <a:spcAft>
                <a:spcPts val="0"/>
              </a:spcAft>
              <a:defRPr/>
            </a:pPr>
            <a:r>
              <a:rPr lang="en-US" b="1" dirty="0">
                <a:solidFill>
                  <a:schemeClr val="tx2">
                    <a:lumMod val="75000"/>
                  </a:schemeClr>
                </a:solidFill>
                <a:effectLst>
                  <a:outerShdw blurRad="38100" dist="38100" dir="2700000" algn="tl">
                    <a:srgbClr val="000000">
                      <a:alpha val="43137"/>
                    </a:srgbClr>
                  </a:outerShdw>
                </a:effectLst>
              </a:rPr>
              <a:t>Cosmic Christianity</a:t>
            </a:r>
            <a:br>
              <a:rPr lang="en-US" b="1" dirty="0">
                <a:solidFill>
                  <a:schemeClr val="tx2">
                    <a:lumMod val="75000"/>
                  </a:schemeClr>
                </a:solidFill>
                <a:effectLst>
                  <a:outerShdw blurRad="38100" dist="38100" dir="2700000" algn="tl">
                    <a:srgbClr val="000000">
                      <a:alpha val="43137"/>
                    </a:srgbClr>
                  </a:outerShdw>
                </a:effectLst>
              </a:rPr>
            </a:br>
            <a:r>
              <a:rPr lang="en-US" sz="2400" b="1" dirty="0">
                <a:solidFill>
                  <a:schemeClr val="tx2">
                    <a:lumMod val="75000"/>
                  </a:schemeClr>
                </a:solidFill>
                <a:effectLst>
                  <a:outerShdw blurRad="38100" dist="38100" dir="2700000" algn="tl">
                    <a:srgbClr val="000000">
                      <a:alpha val="43137"/>
                    </a:srgbClr>
                  </a:outerShdw>
                </a:effectLst>
              </a:rPr>
              <a:t>The Letter to Ephesus</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4C332370-5A16-44F9-846C-04B6D7DA85EC}"/>
              </a:ext>
            </a:extLst>
          </p:cNvPr>
          <p:cNvSpPr>
            <a:spLocks noGrp="1"/>
          </p:cNvSpPr>
          <p:nvPr>
            <p:ph type="subTitle" idx="1"/>
          </p:nvPr>
        </p:nvSpPr>
        <p:spPr>
          <a:xfrm>
            <a:off x="2667000" y="3699273"/>
            <a:ext cx="4114800" cy="1363265"/>
          </a:xfrm>
          <a:solidFill>
            <a:schemeClr val="bg1">
              <a:lumMod val="95000"/>
            </a:schemeClr>
          </a:solidFill>
        </p:spPr>
        <p:txBody>
          <a:bodyPr rtlCol="0">
            <a:normAutofit/>
          </a:bodyPr>
          <a:lstStyle/>
          <a:p>
            <a:pPr eaLnBrk="1" fontAlgn="auto" hangingPunct="1">
              <a:spcBef>
                <a:spcPts val="0"/>
              </a:spcBef>
              <a:spcAft>
                <a:spcPts val="0"/>
              </a:spcAft>
              <a:defRPr/>
            </a:pPr>
            <a:r>
              <a:rPr lang="en-US" sz="4050" b="1" dirty="0">
                <a:solidFill>
                  <a:schemeClr val="tx2">
                    <a:lumMod val="75000"/>
                  </a:schemeClr>
                </a:solidFill>
                <a:effectLst>
                  <a:outerShdw blurRad="38100" dist="38100" dir="2700000" algn="tl">
                    <a:srgbClr val="000000">
                      <a:alpha val="43137"/>
                    </a:srgbClr>
                  </a:outerShdw>
                </a:effectLst>
              </a:rPr>
              <a:t>GRACE THROUGH FAITH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914400"/>
            <a:ext cx="7086600" cy="5105400"/>
          </a:xfrm>
        </p:spPr>
        <p:txBody>
          <a:bodyPr>
            <a:normAutofit/>
          </a:bodyPr>
          <a:lstStyle/>
          <a:p>
            <a:pPr marL="0" indent="0">
              <a:buNone/>
            </a:pP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wanted to make it clear… We’re not working for our salvation….Jesus worked it all out for us, so there’s nothing left to do to get the approval of God.  He didn’t do most of it, and we do the rest.  No, He did it all.  That’s hard to accept because we are in such an “I’ll do it” mode and “I need to earn it” mentality.  If I can’t help, how did it get done? </a:t>
            </a:r>
          </a:p>
        </p:txBody>
      </p:sp>
    </p:spTree>
    <p:extLst>
      <p:ext uri="{BB962C8B-B14F-4D97-AF65-F5344CB8AC3E}">
        <p14:creationId xmlns:p14="http://schemas.microsoft.com/office/powerpoint/2010/main" val="591382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914400"/>
            <a:ext cx="6934200" cy="4953000"/>
          </a:xfrm>
        </p:spPr>
        <p:txBody>
          <a:bodyPr>
            <a:normAutofit/>
          </a:bodyPr>
          <a:lstStyle/>
          <a:p>
            <a:pPr marL="0" indent="0">
              <a:buNone/>
            </a:pP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Grace means we get an “A” at the beginning of the class, not at the end.</a:t>
            </a:r>
          </a:p>
          <a:p>
            <a:pPr marL="0" indent="0">
              <a:buNone/>
            </a:pP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took the test, and the result when into your file.</a:t>
            </a:r>
          </a:p>
          <a:p>
            <a:pPr marL="0" indent="0">
              <a:buNone/>
            </a:pP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164354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219200"/>
            <a:ext cx="6196405" cy="3603812"/>
          </a:xfrm>
        </p:spPr>
        <p:txBody>
          <a:bodyPr>
            <a:normAutofit/>
          </a:bodyPr>
          <a:lstStyle/>
          <a:p>
            <a:pPr marL="0" indent="0">
              <a:buNone/>
            </a:pP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 the scandal of grace, that someone else did for me what I could not do for myself.</a:t>
            </a:r>
          </a:p>
        </p:txBody>
      </p:sp>
    </p:spTree>
    <p:extLst>
      <p:ext uri="{BB962C8B-B14F-4D97-AF65-F5344CB8AC3E}">
        <p14:creationId xmlns:p14="http://schemas.microsoft.com/office/powerpoint/2010/main" val="289891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20:24</a:t>
            </a:r>
          </a:p>
        </p:txBody>
      </p:sp>
      <p:sp>
        <p:nvSpPr>
          <p:cNvPr id="3" name="Content Placeholder 2"/>
          <p:cNvSpPr>
            <a:spLocks noGrp="1"/>
          </p:cNvSpPr>
          <p:nvPr>
            <p:ph idx="1"/>
          </p:nvPr>
        </p:nvSpPr>
        <p:spPr>
          <a:xfrm>
            <a:off x="1143000" y="2119257"/>
            <a:ext cx="6781800" cy="3603812"/>
          </a:xfrm>
        </p:spPr>
        <p:txBody>
          <a:bodyPr/>
          <a:lstStyle/>
          <a:p>
            <a:pPr marL="0" indent="0">
              <a:buNone/>
            </a:pPr>
            <a:endParaRPr lang="en-US" dirty="0"/>
          </a:p>
          <a:p>
            <a:pPr marL="0" indent="0">
              <a:buNone/>
            </a:pP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I consider my life worth nothing to me, if only I may finish the race and complete the task the Lord Jesus has given me--the task of testifying to the gospel of God's grace.  ESV</a:t>
            </a:r>
          </a:p>
          <a:p>
            <a:pPr marL="0" indent="0">
              <a:buNone/>
            </a:pPr>
            <a:endParaRPr lang="en-US" sz="3200" dirty="0"/>
          </a:p>
        </p:txBody>
      </p:sp>
    </p:spTree>
    <p:extLst>
      <p:ext uri="{BB962C8B-B14F-4D97-AF65-F5344CB8AC3E}">
        <p14:creationId xmlns:p14="http://schemas.microsoft.com/office/powerpoint/2010/main" val="103968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965245" cy="1202485"/>
          </a:xfrm>
        </p:spPr>
        <p:txBody>
          <a:bodyPr/>
          <a:lstStyle/>
          <a:p>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Grace…hard or easy?</a:t>
            </a:r>
          </a:p>
        </p:txBody>
      </p:sp>
      <p:sp>
        <p:nvSpPr>
          <p:cNvPr id="3" name="Content Placeholder 2"/>
          <p:cNvSpPr>
            <a:spLocks noGrp="1"/>
          </p:cNvSpPr>
          <p:nvPr>
            <p:ph idx="1"/>
          </p:nvPr>
        </p:nvSpPr>
        <p:spPr>
          <a:xfrm>
            <a:off x="1143000" y="1676400"/>
            <a:ext cx="6858000" cy="4343400"/>
          </a:xfrm>
        </p:spPr>
        <p:txBody>
          <a:bodyPr>
            <a:normAutofit/>
          </a:bodyPr>
          <a:lstStyle/>
          <a:p>
            <a:pPr marL="0" indent="0">
              <a:buNone/>
            </a:pP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 say grace is too easy…as if to say God is letting people off the hook, as if some should pay for their own sins, while others have theirs forgiven.</a:t>
            </a:r>
          </a:p>
          <a:p>
            <a:pPr marL="0" indent="0">
              <a:buNone/>
            </a:pP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Here’s what’s hard about grace…</a:t>
            </a:r>
          </a:p>
        </p:txBody>
      </p:sp>
    </p:spTree>
    <p:extLst>
      <p:ext uri="{BB962C8B-B14F-4D97-AF65-F5344CB8AC3E}">
        <p14:creationId xmlns:p14="http://schemas.microsoft.com/office/powerpoint/2010/main" val="222421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965245" cy="1202485"/>
          </a:xfrm>
        </p:spPr>
        <p:txBody>
          <a:bodyPr/>
          <a:lstStyle/>
          <a:p>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What’s hard about grace?</a:t>
            </a:r>
          </a:p>
        </p:txBody>
      </p:sp>
      <p:sp>
        <p:nvSpPr>
          <p:cNvPr id="3" name="Content Placeholder 2"/>
          <p:cNvSpPr>
            <a:spLocks noGrp="1"/>
          </p:cNvSpPr>
          <p:nvPr>
            <p:ph idx="1"/>
          </p:nvPr>
        </p:nvSpPr>
        <p:spPr>
          <a:xfrm>
            <a:off x="990600" y="1905000"/>
            <a:ext cx="7239000" cy="4122869"/>
          </a:xfrm>
        </p:spPr>
        <p:txBody>
          <a:bodyPr>
            <a:normAutofit fontScale="92500" lnSpcReduction="10000"/>
          </a:bodyPr>
          <a:lstStyle/>
          <a:p>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It’s free.</a:t>
            </a:r>
          </a:p>
          <a:p>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There’s no self-satisfaction.</a:t>
            </a:r>
          </a:p>
          <a:p>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There’s no work.</a:t>
            </a:r>
          </a:p>
          <a:p>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There’s no sacrifice.</a:t>
            </a:r>
          </a:p>
          <a:p>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There’s nothing to earn.</a:t>
            </a:r>
          </a:p>
          <a:p>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There’s no 12 step program.</a:t>
            </a:r>
          </a:p>
          <a:p>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prize is at the beginning instead of the end.</a:t>
            </a:r>
          </a:p>
          <a:p>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negates religious effort.</a:t>
            </a:r>
          </a:p>
          <a:p>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Somebody else does it for me.</a:t>
            </a:r>
          </a:p>
          <a:p>
            <a:pPr marL="0" indent="0">
              <a:buNone/>
            </a:pPr>
            <a:endParaRPr lang="en-US" dirty="0"/>
          </a:p>
        </p:txBody>
      </p:sp>
    </p:spTree>
    <p:extLst>
      <p:ext uri="{BB962C8B-B14F-4D97-AF65-F5344CB8AC3E}">
        <p14:creationId xmlns:p14="http://schemas.microsoft.com/office/powerpoint/2010/main" val="1603219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1"/>
            <a:ext cx="7315200" cy="5181599"/>
          </a:xfrm>
        </p:spPr>
        <p:txBody>
          <a:bodyPr>
            <a:normAutofit/>
          </a:bodyPr>
          <a:lstStyle/>
          <a:p>
            <a:pPr marL="0" indent="0">
              <a:buNone/>
            </a:pPr>
            <a:r>
              <a:rPr lang="en-US" sz="32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Grace all so arbitrary: “I will be gracious to whom I will be gracious, and merciful to whom I will be merciful.” </a:t>
            </a:r>
          </a:p>
          <a:p>
            <a:pPr marL="0" indent="0">
              <a:buNone/>
            </a:pPr>
            <a:r>
              <a:rPr lang="en-US" sz="32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sacrifice, ceremony, rite, or prayer can earn grace, precisely because it is purely and totally gracious. Am I happy about this? Not at all. My best effort is punctured by gratuitous, prevenient, sanctifying grace.</a:t>
            </a:r>
          </a:p>
          <a:p>
            <a:pPr marL="0" indent="0">
              <a:buNone/>
            </a:pPr>
            <a:r>
              <a:rPr lang="en-US" sz="32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--Jacques </a:t>
            </a:r>
            <a:r>
              <a:rPr lang="en-US" sz="3200" b="1"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Ellul</a:t>
            </a:r>
            <a:endPar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8105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3797" y="1066800"/>
            <a:ext cx="6196405" cy="4495800"/>
          </a:xfrm>
        </p:spPr>
        <p:txBody>
          <a:bodyPr>
            <a:normAutofit lnSpcReduction="10000"/>
          </a:bodyPr>
          <a:lstStyle/>
          <a:p>
            <a:pPr marL="0" indent="0">
              <a:buNone/>
            </a:pP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human beings we don’t want grace.  We want self-justification.  It’s fine for Jesus to help us, but for someone outside of ourselves to declare us not guilty or pay our debt is out of the question.</a:t>
            </a:r>
          </a:p>
        </p:txBody>
      </p:sp>
    </p:spTree>
    <p:extLst>
      <p:ext uri="{BB962C8B-B14F-4D97-AF65-F5344CB8AC3E}">
        <p14:creationId xmlns:p14="http://schemas.microsoft.com/office/powerpoint/2010/main" val="822638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6:28-29</a:t>
            </a:r>
          </a:p>
        </p:txBody>
      </p:sp>
      <p:sp>
        <p:nvSpPr>
          <p:cNvPr id="3" name="Content Placeholder 2"/>
          <p:cNvSpPr>
            <a:spLocks noGrp="1"/>
          </p:cNvSpPr>
          <p:nvPr>
            <p:ph idx="1"/>
          </p:nvPr>
        </p:nvSpPr>
        <p:spPr>
          <a:xfrm>
            <a:off x="1066800" y="2119257"/>
            <a:ext cx="6934200" cy="3603812"/>
          </a:xfrm>
        </p:spPr>
        <p:txBody>
          <a:bodyPr/>
          <a:lstStyle/>
          <a:p>
            <a:pPr marL="0" indent="0">
              <a:buNone/>
            </a:pPr>
            <a:endParaRPr lang="en-US" dirty="0"/>
          </a:p>
          <a:p>
            <a:pPr marL="0" indent="0">
              <a:buNone/>
            </a:pP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Then they said to him (Jesus), "What must we do, to be doing the works of God?" 29 Jesus answered them, "This is the work of God, that you believe in him whom he has sent."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ESV</a:t>
            </a:r>
          </a:p>
        </p:txBody>
      </p:sp>
    </p:spTree>
    <p:extLst>
      <p:ext uri="{BB962C8B-B14F-4D97-AF65-F5344CB8AC3E}">
        <p14:creationId xmlns:p14="http://schemas.microsoft.com/office/powerpoint/2010/main" val="4250620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965245" cy="1202485"/>
          </a:xfrm>
        </p:spPr>
        <p:txBody>
          <a:bodyPr/>
          <a:lstStyle/>
          <a:p>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Mark 10:26-27</a:t>
            </a:r>
          </a:p>
        </p:txBody>
      </p:sp>
      <p:sp>
        <p:nvSpPr>
          <p:cNvPr id="3" name="Content Placeholder 2"/>
          <p:cNvSpPr>
            <a:spLocks noGrp="1"/>
          </p:cNvSpPr>
          <p:nvPr>
            <p:ph idx="1"/>
          </p:nvPr>
        </p:nvSpPr>
        <p:spPr>
          <a:xfrm>
            <a:off x="990600" y="1447800"/>
            <a:ext cx="7010400" cy="4275269"/>
          </a:xfrm>
        </p:spPr>
        <p:txBody>
          <a:bodyPr>
            <a:normAutofit/>
          </a:bodyPr>
          <a:lstStyle/>
          <a:p>
            <a:pPr marL="0" indent="0">
              <a:buNone/>
            </a:pP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Jesus said it was easier for a camel to go through the eye of a needle than a rich person to enter the kingdom of heaven….</a:t>
            </a:r>
          </a:p>
          <a:p>
            <a:pPr marL="0" indent="0">
              <a:buNone/>
            </a:pPr>
            <a:endPar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And they were exceedingly astonished, and said to him, "Then who can be saved?" 27 Jesus looked at them and said, "With man it is impossible, but not with God. For all things are possible with God."    </a:t>
            </a: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ESV</a:t>
            </a:r>
          </a:p>
          <a:p>
            <a:pPr marL="0" indent="0">
              <a:buNone/>
            </a:pPr>
            <a:endParaRPr lang="en-US" dirty="0"/>
          </a:p>
        </p:txBody>
      </p:sp>
    </p:spTree>
    <p:extLst>
      <p:ext uri="{BB962C8B-B14F-4D97-AF65-F5344CB8AC3E}">
        <p14:creationId xmlns:p14="http://schemas.microsoft.com/office/powerpoint/2010/main" val="4141771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latin typeface="Calibri" panose="020F0502020204030204" pitchFamily="34" charset="0"/>
                <a:cs typeface="Calibri" panose="020F0502020204030204" pitchFamily="34" charset="0"/>
              </a:rPr>
              <a:t>Salvation: Works or grace?</a:t>
            </a:r>
          </a:p>
        </p:txBody>
      </p:sp>
    </p:spTree>
    <p:extLst>
      <p:ext uri="{BB962C8B-B14F-4D97-AF65-F5344CB8AC3E}">
        <p14:creationId xmlns:p14="http://schemas.microsoft.com/office/powerpoint/2010/main" val="2927594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7162800" cy="5029200"/>
          </a:xfrm>
        </p:spPr>
        <p:txBody>
          <a:bodyPr>
            <a:normAutofit fontScale="92500" lnSpcReduction="10000"/>
          </a:bodyPr>
          <a:lstStyle/>
          <a:p>
            <a:pPr marL="0" indent="0">
              <a:buNone/>
            </a:pPr>
            <a:r>
              <a:rPr lang="en-US" sz="39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Biblical faith is not in our ability, but His ability to do what He promised.</a:t>
            </a:r>
          </a:p>
          <a:p>
            <a:pPr marL="0" indent="0">
              <a:buNone/>
            </a:pPr>
            <a:r>
              <a:rPr lang="en-US" sz="39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0" indent="0">
              <a:buNone/>
            </a:pPr>
            <a:r>
              <a:rPr lang="en-US" sz="39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is an action in response to God’s promises.</a:t>
            </a:r>
          </a:p>
          <a:p>
            <a:pPr marL="0" indent="0">
              <a:buNone/>
            </a:pPr>
            <a:endParaRPr lang="en-US" sz="39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r>
              <a:rPr lang="en-US" sz="39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not saved by works, but by a faith that works.</a:t>
            </a:r>
          </a:p>
          <a:p>
            <a:pPr marL="0" indent="0">
              <a:buNone/>
            </a:pPr>
            <a:r>
              <a:rPr lang="en-US" sz="2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508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401618"/>
          </a:xfrm>
        </p:spPr>
        <p:txBody>
          <a:bodyPr>
            <a:normAutofit fontScale="90000"/>
          </a:bodyPr>
          <a:lstStyle/>
          <a:p>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Grace goes beyond…</a:t>
            </a:r>
          </a:p>
        </p:txBody>
      </p:sp>
      <p:sp>
        <p:nvSpPr>
          <p:cNvPr id="3" name="Content Placeholder 2"/>
          <p:cNvSpPr>
            <a:spLocks noGrp="1"/>
          </p:cNvSpPr>
          <p:nvPr>
            <p:ph idx="1"/>
          </p:nvPr>
        </p:nvSpPr>
        <p:spPr>
          <a:xfrm>
            <a:off x="1066800" y="1447800"/>
            <a:ext cx="7010400" cy="4495800"/>
          </a:xfrm>
        </p:spPr>
        <p:txBody>
          <a:bodyPr>
            <a:normAutofit fontScale="92500" lnSpcReduction="20000"/>
          </a:bodyPr>
          <a:lstStyle/>
          <a:p>
            <a:pPr marL="0" indent="0">
              <a:buNone/>
            </a:pPr>
            <a:endParaRPr lang="en-US" sz="2800" b="1" dirty="0"/>
          </a:p>
          <a:p>
            <a:pPr marL="0" indent="0">
              <a:buNone/>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Mercy gave Ruth some food. Grace gave her a husband and a home. </a:t>
            </a:r>
          </a:p>
          <a:p>
            <a:pPr marL="0" indent="0">
              <a:buNone/>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Mercy gave the prodigal son a second chance, but grace threw him a party. </a:t>
            </a:r>
          </a:p>
          <a:p>
            <a:pPr marL="0" indent="0">
              <a:buNone/>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Mercy prompted the Samaritan to bandage the wounds of a victim, but grace prompted him to leave his credit card as a payment for the victim’s care. </a:t>
            </a:r>
          </a:p>
          <a:p>
            <a:pPr marL="0" indent="0">
              <a:buNone/>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Mercy forgave the thief on the cross but grace escorted him into paradise.</a:t>
            </a:r>
          </a:p>
          <a:p>
            <a:pPr marL="0" indent="0">
              <a:buNone/>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0" indent="0">
              <a:buNone/>
            </a:pPr>
            <a:endParaRPr lang="en-US" dirty="0"/>
          </a:p>
        </p:txBody>
      </p:sp>
    </p:spTree>
    <p:extLst>
      <p:ext uri="{BB962C8B-B14F-4D97-AF65-F5344CB8AC3E}">
        <p14:creationId xmlns:p14="http://schemas.microsoft.com/office/powerpoint/2010/main" val="3025269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7162800" cy="5257800"/>
          </a:xfrm>
        </p:spPr>
        <p:txBody>
          <a:bodyPr>
            <a:normAutofit/>
          </a:bodyPr>
          <a:lstStyle/>
          <a:p>
            <a:pPr marL="0" indent="0">
              <a:buNone/>
            </a:pP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 9,000 religions in the world.  We are told that we’re suppose to hug everyone and say, “Your religion is just as true and valid as mine.”</a:t>
            </a:r>
          </a:p>
          <a:p>
            <a:pPr marL="0" indent="0">
              <a:buNone/>
            </a:pP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Actually there are only two religions in the world—the true and the false.</a:t>
            </a:r>
          </a:p>
          <a:p>
            <a:pPr marL="0" indent="0">
              <a:buNone/>
            </a:pP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two religions have two </a:t>
            </a:r>
            <a:r>
              <a:rPr lang="en-US"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manifestions</a:t>
            </a: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are either works or grace.  The only one that is grace is the gospel of our Lord Jesus Christ.</a:t>
            </a:r>
          </a:p>
          <a:p>
            <a:pPr marL="0" indent="0">
              <a:buNone/>
            </a:pP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religion can tell you what you must do in order to please God.  The gospel of grace is the only one that tells what God did for you, being unable to save yourself.  Grace provides what God requires.</a:t>
            </a:r>
          </a:p>
          <a:p>
            <a:pPr marL="0" indent="0">
              <a:buNone/>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5006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965245" cy="630218"/>
          </a:xfrm>
        </p:spPr>
        <p:txBody>
          <a:bodyPr>
            <a:normAutofit fontScale="90000"/>
          </a:bodyPr>
          <a:lstStyle/>
          <a:p>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Philippians 1:6</a:t>
            </a:r>
          </a:p>
        </p:txBody>
      </p:sp>
      <p:sp>
        <p:nvSpPr>
          <p:cNvPr id="3" name="Content Placeholder 2"/>
          <p:cNvSpPr>
            <a:spLocks noGrp="1"/>
          </p:cNvSpPr>
          <p:nvPr>
            <p:ph idx="1"/>
          </p:nvPr>
        </p:nvSpPr>
        <p:spPr>
          <a:xfrm>
            <a:off x="914400" y="1447800"/>
            <a:ext cx="7315200" cy="4495800"/>
          </a:xfrm>
        </p:spPr>
        <p:txBody>
          <a:bodyPr>
            <a:normAutofit/>
          </a:bodyPr>
          <a:lstStyle/>
          <a:p>
            <a:pPr marL="0" indent="0">
              <a:buNone/>
            </a:pP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I am sure of this, that he who began a good work in you will bring it to completion at (until) the day of Jesus Christ.     ESV</a:t>
            </a:r>
          </a:p>
          <a:p>
            <a:pPr marL="0" indent="0">
              <a:buNone/>
            </a:pPr>
            <a:endPar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There’s a sense in which it’s all done when you said “yes” to Jesus, and another sense in which salvation has just begun.  We are his “workmanship” created for good works.</a:t>
            </a:r>
          </a:p>
          <a:p>
            <a:pPr marL="0" indent="0">
              <a:buNone/>
            </a:pP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Works are not what I do for God, but what God does through me.</a:t>
            </a:r>
          </a:p>
        </p:txBody>
      </p:sp>
    </p:spTree>
    <p:extLst>
      <p:ext uri="{BB962C8B-B14F-4D97-AF65-F5344CB8AC3E}">
        <p14:creationId xmlns:p14="http://schemas.microsoft.com/office/powerpoint/2010/main" val="3169544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90600"/>
            <a:ext cx="7010400" cy="4724400"/>
          </a:xfrm>
        </p:spPr>
        <p:txBody>
          <a:bodyPr>
            <a:normAutofit/>
          </a:bodyPr>
          <a:lstStyle/>
          <a:p>
            <a:pPr marL="0" indent="0">
              <a:buNone/>
            </a:pP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what way am I God’s workmanship?  It means we are the product of the work of God.</a:t>
            </a:r>
          </a:p>
          <a:p>
            <a:pPr marL="0" indent="0">
              <a:buNone/>
            </a:pP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product is not individual masterpieces, but fitting us beautifully together into the body of Christ, in order that we might corporately fully represent his love, his power, and his grace upon the earth.</a:t>
            </a:r>
          </a:p>
        </p:txBody>
      </p:sp>
    </p:spTree>
    <p:extLst>
      <p:ext uri="{BB962C8B-B14F-4D97-AF65-F5344CB8AC3E}">
        <p14:creationId xmlns:p14="http://schemas.microsoft.com/office/powerpoint/2010/main" val="2395080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5024" y="685801"/>
            <a:ext cx="6965245" cy="838200"/>
          </a:xfrm>
        </p:spPr>
        <p:txBody>
          <a:bodyPr>
            <a:normAutofit fontScale="90000"/>
          </a:bodyPr>
          <a:lstStyle/>
          <a:p>
            <a:r>
              <a:rPr lang="en-US" sz="6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Prayer</a:t>
            </a:r>
          </a:p>
        </p:txBody>
      </p:sp>
      <p:sp>
        <p:nvSpPr>
          <p:cNvPr id="3" name="Content Placeholder 2"/>
          <p:cNvSpPr>
            <a:spLocks noGrp="1"/>
          </p:cNvSpPr>
          <p:nvPr>
            <p:ph idx="1"/>
          </p:nvPr>
        </p:nvSpPr>
        <p:spPr>
          <a:xfrm>
            <a:off x="1095024" y="1524002"/>
            <a:ext cx="7058376" cy="4516416"/>
          </a:xfrm>
        </p:spPr>
        <p:txBody>
          <a:bodyPr>
            <a:normAutofit/>
          </a:bodyPr>
          <a:lstStyle/>
          <a:p>
            <a:pPr marL="0" indent="0">
              <a:buNone/>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we thank you for mercy, but we especially thank your for grace, by which all that you have done for us through Christ is accessible through faith.  Paul called it the gospel of grace, by which Christ’s righteousness was not just imputed, but imparted to us who believe.  Everything we could not do for ourselves, God did through Christ’s death and resurrection.  Thank you in Jesus name.</a:t>
            </a:r>
          </a:p>
        </p:txBody>
      </p:sp>
    </p:spTree>
    <p:extLst>
      <p:ext uri="{BB962C8B-B14F-4D97-AF65-F5344CB8AC3E}">
        <p14:creationId xmlns:p14="http://schemas.microsoft.com/office/powerpoint/2010/main" val="140568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965245" cy="1202485"/>
          </a:xfrm>
        </p:spPr>
        <p:txBody>
          <a:bodyPr/>
          <a:lstStyle/>
          <a:p>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2:8-10</a:t>
            </a:r>
          </a:p>
        </p:txBody>
      </p:sp>
      <p:sp>
        <p:nvSpPr>
          <p:cNvPr id="3" name="Content Placeholder 2"/>
          <p:cNvSpPr>
            <a:spLocks noGrp="1"/>
          </p:cNvSpPr>
          <p:nvPr>
            <p:ph idx="1"/>
          </p:nvPr>
        </p:nvSpPr>
        <p:spPr>
          <a:xfrm>
            <a:off x="1143000" y="1371600"/>
            <a:ext cx="6858000" cy="4351469"/>
          </a:xfrm>
        </p:spPr>
        <p:txBody>
          <a:bodyPr>
            <a:normAutofit/>
          </a:bodyPr>
          <a:lstStyle/>
          <a:p>
            <a:pPr marL="0" indent="0">
              <a:buNone/>
            </a:pPr>
            <a:r>
              <a:rPr lang="en-US" dirty="0"/>
              <a:t> </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By grace you have been saved through faith. And this is not your own doing; it is the gift of God, 9  not a result of works, so that no one may boast. 10 For we are his workmanship, created in Christ Jesus for good works.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ESV</a:t>
            </a:r>
          </a:p>
          <a:p>
            <a:pPr marL="0" indent="0">
              <a:buNone/>
            </a:pPr>
            <a:endParaRPr lang="en-US" dirty="0"/>
          </a:p>
        </p:txBody>
      </p:sp>
    </p:spTree>
    <p:extLst>
      <p:ext uri="{BB962C8B-B14F-4D97-AF65-F5344CB8AC3E}">
        <p14:creationId xmlns:p14="http://schemas.microsoft.com/office/powerpoint/2010/main" val="420597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6934200" cy="4191000"/>
          </a:xfrm>
        </p:spPr>
        <p:txBody>
          <a:bodyPr>
            <a:noAutofit/>
          </a:bodyPr>
          <a:lstStyle/>
          <a:p>
            <a:pPr marL="0" indent="0">
              <a:buNone/>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often use the phrase “Saved by grace,” but that’s not what the Bible teaches.</a:t>
            </a:r>
          </a:p>
          <a:p>
            <a:pPr marL="0" indent="0">
              <a:buNone/>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said, “We’re saved by grace though faith.”</a:t>
            </a:r>
          </a:p>
          <a:p>
            <a:pPr marL="0" indent="0">
              <a:buNone/>
            </a:pPr>
            <a:endPar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is not a virtue you possess, but your </a:t>
            </a:r>
            <a:r>
              <a:rPr lang="en-US" sz="28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connector</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God’s grace.  When you heard about the free gift, you said, “I accept.”  That’s faith.</a:t>
            </a:r>
          </a:p>
        </p:txBody>
      </p:sp>
    </p:spTree>
    <p:extLst>
      <p:ext uri="{BB962C8B-B14F-4D97-AF65-F5344CB8AC3E}">
        <p14:creationId xmlns:p14="http://schemas.microsoft.com/office/powerpoint/2010/main" val="94127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447800"/>
            <a:ext cx="6196405" cy="4275269"/>
          </a:xfrm>
        </p:spPr>
        <p:txBody>
          <a:bodyPr>
            <a:normAutofit/>
          </a:bodyPr>
          <a:lstStyle/>
          <a:p>
            <a:pPr marL="0" indent="0">
              <a:buNone/>
            </a:pP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Ah, so we’re saved by faith.</a:t>
            </a:r>
          </a:p>
          <a:p>
            <a:pPr marL="0" indent="0">
              <a:buNone/>
            </a:pPr>
            <a:endPar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“grace through faith… otherwise we make faith a kind of virtue that God rewards.</a:t>
            </a:r>
          </a:p>
        </p:txBody>
      </p:sp>
    </p:spTree>
    <p:extLst>
      <p:ext uri="{BB962C8B-B14F-4D97-AF65-F5344CB8AC3E}">
        <p14:creationId xmlns:p14="http://schemas.microsoft.com/office/powerpoint/2010/main" val="1681170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965245" cy="1202485"/>
          </a:xfrm>
        </p:spPr>
        <p:txBody>
          <a:bodyPr/>
          <a:lstStyle/>
          <a:p>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Works and good works</a:t>
            </a:r>
          </a:p>
        </p:txBody>
      </p:sp>
      <p:sp>
        <p:nvSpPr>
          <p:cNvPr id="3" name="Content Placeholder 2"/>
          <p:cNvSpPr>
            <a:spLocks noGrp="1"/>
          </p:cNvSpPr>
          <p:nvPr>
            <p:ph idx="1"/>
          </p:nvPr>
        </p:nvSpPr>
        <p:spPr>
          <a:xfrm>
            <a:off x="1463040" y="1752600"/>
            <a:ext cx="6196405" cy="3970469"/>
          </a:xfrm>
        </p:spPr>
        <p:txBody>
          <a:bodyPr>
            <a:normAutofit/>
          </a:bodyPr>
          <a:lstStyle/>
          <a:p>
            <a:pPr marL="0" indent="0">
              <a:buNone/>
            </a:pPr>
            <a:endParaRPr lang="en-US" sz="3200" b="1" dirty="0"/>
          </a:p>
          <a:p>
            <a:pPr marL="0" indent="0">
              <a:buNone/>
            </a:pP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 confused about works.  Paul said works do not cause salvation, but then he said we are saved unto good works.</a:t>
            </a:r>
          </a:p>
        </p:txBody>
      </p:sp>
    </p:spTree>
    <p:extLst>
      <p:ext uri="{BB962C8B-B14F-4D97-AF65-F5344CB8AC3E}">
        <p14:creationId xmlns:p14="http://schemas.microsoft.com/office/powerpoint/2010/main" val="191217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1447800"/>
            <a:ext cx="6461760" cy="3603812"/>
          </a:xfrm>
        </p:spPr>
        <p:txBody>
          <a:bodyPr>
            <a:normAutofit/>
          </a:bodyPr>
          <a:lstStyle/>
          <a:p>
            <a:pPr marL="0" indent="0">
              <a:buNone/>
            </a:pP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to do the works of God.  The first work is to believe upon God’s son.  The next is to do the good works that God is producing in us.</a:t>
            </a:r>
          </a:p>
        </p:txBody>
      </p:sp>
    </p:spTree>
    <p:extLst>
      <p:ext uri="{BB962C8B-B14F-4D97-AF65-F5344CB8AC3E}">
        <p14:creationId xmlns:p14="http://schemas.microsoft.com/office/powerpoint/2010/main" val="150657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2:18</a:t>
            </a:r>
          </a:p>
        </p:txBody>
      </p:sp>
      <p:sp>
        <p:nvSpPr>
          <p:cNvPr id="3" name="Content Placeholder 2"/>
          <p:cNvSpPr>
            <a:spLocks noGrp="1"/>
          </p:cNvSpPr>
          <p:nvPr>
            <p:ph idx="1"/>
          </p:nvPr>
        </p:nvSpPr>
        <p:spPr>
          <a:xfrm>
            <a:off x="1066800" y="2119257"/>
            <a:ext cx="7010400" cy="3603812"/>
          </a:xfrm>
        </p:spPr>
        <p:txBody>
          <a:bodyPr>
            <a:normAutofit fontScale="92500" lnSpcReduction="20000"/>
          </a:bodyPr>
          <a:lstStyle/>
          <a:p>
            <a:pPr marL="0" indent="0">
              <a:buNone/>
            </a:pPr>
            <a:endParaRPr lang="en-US" dirty="0"/>
          </a:p>
          <a:p>
            <a:pPr marL="0" indent="0">
              <a:buNone/>
            </a:pP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But someone will say, "You have faith and I have works." Show me your faith apart from your works, and I will show you my faith by my works.       ESV</a:t>
            </a:r>
          </a:p>
          <a:p>
            <a:pPr marL="0" indent="0">
              <a:buNone/>
            </a:pPr>
            <a:endPar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Works are not the cause of salvation, but the result.  If there’s not results, James says, “You don’t have faith.”</a:t>
            </a:r>
          </a:p>
        </p:txBody>
      </p:sp>
    </p:spTree>
    <p:extLst>
      <p:ext uri="{BB962C8B-B14F-4D97-AF65-F5344CB8AC3E}">
        <p14:creationId xmlns:p14="http://schemas.microsoft.com/office/powerpoint/2010/main" val="282205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1365"/>
            <a:ext cx="7162800" cy="4275269"/>
          </a:xfrm>
        </p:spPr>
        <p:txBody>
          <a:bodyPr>
            <a:noAutofit/>
          </a:bodyPr>
          <a:lstStyle/>
          <a:p>
            <a:pPr marL="0" indent="0">
              <a:buNone/>
            </a:pP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Works according to the Pharisees was a kind of merit system that gave them brownie points with God.</a:t>
            </a:r>
          </a:p>
          <a:p>
            <a:pPr marL="0" indent="0">
              <a:buNone/>
            </a:pP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tell a Pharisee that his righteousness is as filthy rags to God would be devastating.</a:t>
            </a:r>
          </a:p>
        </p:txBody>
      </p:sp>
    </p:spTree>
    <p:extLst>
      <p:ext uri="{BB962C8B-B14F-4D97-AF65-F5344CB8AC3E}">
        <p14:creationId xmlns:p14="http://schemas.microsoft.com/office/powerpoint/2010/main" val="25803546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1470</TotalTime>
  <Words>1224</Words>
  <Application>Microsoft Office PowerPoint</Application>
  <PresentationFormat>On-screen Show (4:3)</PresentationFormat>
  <Paragraphs>83</Paragraphs>
  <Slides>25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Brush Script MT</vt:lpstr>
      <vt:lpstr>Calibri</vt:lpstr>
      <vt:lpstr>Calibri Light</vt:lpstr>
      <vt:lpstr>Constantia</vt:lpstr>
      <vt:lpstr>Franklin Gothic Book</vt:lpstr>
      <vt:lpstr>Rage Italic</vt:lpstr>
      <vt:lpstr>Pushpin</vt:lpstr>
      <vt:lpstr>Office Theme</vt:lpstr>
      <vt:lpstr>Cosmic Christianity The Letter to Ephesus</vt:lpstr>
      <vt:lpstr>Salvation: Works or grace?</vt:lpstr>
      <vt:lpstr>Ephesians 2:8-10</vt:lpstr>
      <vt:lpstr>PowerPoint Presentation</vt:lpstr>
      <vt:lpstr>PowerPoint Presentation</vt:lpstr>
      <vt:lpstr>Works and good works</vt:lpstr>
      <vt:lpstr>PowerPoint Presentation</vt:lpstr>
      <vt:lpstr>James 2:18</vt:lpstr>
      <vt:lpstr>PowerPoint Presentation</vt:lpstr>
      <vt:lpstr>PowerPoint Presentation</vt:lpstr>
      <vt:lpstr>PowerPoint Presentation</vt:lpstr>
      <vt:lpstr>PowerPoint Presentation</vt:lpstr>
      <vt:lpstr>Acts 20:24</vt:lpstr>
      <vt:lpstr>Grace…hard or easy?</vt:lpstr>
      <vt:lpstr>What’s hard about grace?</vt:lpstr>
      <vt:lpstr>PowerPoint Presentation</vt:lpstr>
      <vt:lpstr>PowerPoint Presentation</vt:lpstr>
      <vt:lpstr>John 6:28-29</vt:lpstr>
      <vt:lpstr>Mark 10:26-27</vt:lpstr>
      <vt:lpstr>PowerPoint Presentation</vt:lpstr>
      <vt:lpstr>Grace goes beyond…</vt:lpstr>
      <vt:lpstr>PowerPoint Presentation</vt:lpstr>
      <vt:lpstr>Philippians 1:6</vt:lpstr>
      <vt:lpstr>PowerPoint Presentation</vt:lpstr>
      <vt:lpstr>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TROPHIES OF GRACE</dc:title>
  <dc:creator>stevo</dc:creator>
  <cp:lastModifiedBy>Douglas Martin</cp:lastModifiedBy>
  <cp:revision>37</cp:revision>
  <dcterms:created xsi:type="dcterms:W3CDTF">2018-10-26T02:00:48Z</dcterms:created>
  <dcterms:modified xsi:type="dcterms:W3CDTF">2018-10-30T18:51:17Z</dcterms:modified>
</cp:coreProperties>
</file>