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8" r:id="rId4"/>
    <p:sldId id="283" r:id="rId5"/>
    <p:sldId id="289" r:id="rId6"/>
    <p:sldId id="290" r:id="rId7"/>
    <p:sldId id="291" r:id="rId8"/>
    <p:sldId id="292" r:id="rId9"/>
    <p:sldId id="293" r:id="rId10"/>
    <p:sldId id="258" r:id="rId11"/>
    <p:sldId id="296" r:id="rId12"/>
    <p:sldId id="294" r:id="rId13"/>
    <p:sldId id="286" r:id="rId14"/>
    <p:sldId id="297" r:id="rId15"/>
    <p:sldId id="298" r:id="rId16"/>
    <p:sldId id="295" r:id="rId17"/>
    <p:sldId id="287" r:id="rId18"/>
    <p:sldId id="299" r:id="rId19"/>
    <p:sldId id="261" r:id="rId20"/>
    <p:sldId id="300" r:id="rId21"/>
    <p:sldId id="259" r:id="rId22"/>
    <p:sldId id="282" r:id="rId23"/>
    <p:sldId id="302" r:id="rId24"/>
    <p:sldId id="301" r:id="rId25"/>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90" d="100"/>
          <a:sy n="90" d="100"/>
        </p:scale>
        <p:origin x="48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84F78-9A08-49AD-BAC3-204104E905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BF73AD-2214-4FF8-AA0F-579A2FBD6C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B8A6C7C-0AA4-4AC5-8C4C-BDAB904D684F}"/>
              </a:ext>
            </a:extLst>
          </p:cNvPr>
          <p:cNvSpPr>
            <a:spLocks noGrp="1"/>
          </p:cNvSpPr>
          <p:nvPr>
            <p:ph type="dt" sz="half" idx="10"/>
          </p:nvPr>
        </p:nvSpPr>
        <p:spPr/>
        <p:txBody>
          <a:bodyPr/>
          <a:lstStyle>
            <a:lvl1pPr>
              <a:defRPr/>
            </a:lvl1pPr>
          </a:lstStyle>
          <a:p>
            <a:pPr>
              <a:defRPr/>
            </a:pPr>
            <a:fld id="{BB46B96E-E56F-4A22-82BC-A16D45A650A8}" type="datetimeFigureOut">
              <a:rPr lang="en-US"/>
              <a:pPr>
                <a:defRPr/>
              </a:pPr>
              <a:t>10/15/2018</a:t>
            </a:fld>
            <a:endParaRPr lang="en-US"/>
          </a:p>
        </p:txBody>
      </p:sp>
      <p:sp>
        <p:nvSpPr>
          <p:cNvPr id="5" name="Footer Placeholder 4">
            <a:extLst>
              <a:ext uri="{FF2B5EF4-FFF2-40B4-BE49-F238E27FC236}">
                <a16:creationId xmlns:a16="http://schemas.microsoft.com/office/drawing/2014/main" id="{4E0E4D19-53F8-4669-9666-FB81938DBF7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7D97E6E-4F9A-408C-A524-F8838CE0BBD4}"/>
              </a:ext>
            </a:extLst>
          </p:cNvPr>
          <p:cNvSpPr>
            <a:spLocks noGrp="1"/>
          </p:cNvSpPr>
          <p:nvPr>
            <p:ph type="sldNum" sz="quarter" idx="12"/>
          </p:nvPr>
        </p:nvSpPr>
        <p:spPr/>
        <p:txBody>
          <a:bodyPr/>
          <a:lstStyle>
            <a:lvl1pPr>
              <a:defRPr/>
            </a:lvl1pPr>
          </a:lstStyle>
          <a:p>
            <a:pPr>
              <a:defRPr/>
            </a:pPr>
            <a:fld id="{CBB15E3E-5F23-4203-9AFD-FBD7C807C2E6}" type="slidenum">
              <a:rPr lang="en-US"/>
              <a:pPr>
                <a:defRPr/>
              </a:pPr>
              <a:t>‹#›</a:t>
            </a:fld>
            <a:endParaRPr lang="en-US"/>
          </a:p>
        </p:txBody>
      </p:sp>
    </p:spTree>
    <p:extLst>
      <p:ext uri="{BB962C8B-B14F-4D97-AF65-F5344CB8AC3E}">
        <p14:creationId xmlns:p14="http://schemas.microsoft.com/office/powerpoint/2010/main" val="3192818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B54DF-919C-412F-91FB-760B2E19BE6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9C67FE-1B25-4565-A588-355CBB0461E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D77E0D-5761-4A30-B276-82FD6CC8F3AA}"/>
              </a:ext>
            </a:extLst>
          </p:cNvPr>
          <p:cNvSpPr>
            <a:spLocks noGrp="1"/>
          </p:cNvSpPr>
          <p:nvPr>
            <p:ph type="dt" sz="half" idx="10"/>
          </p:nvPr>
        </p:nvSpPr>
        <p:spPr/>
        <p:txBody>
          <a:bodyPr/>
          <a:lstStyle>
            <a:lvl1pPr>
              <a:defRPr/>
            </a:lvl1pPr>
          </a:lstStyle>
          <a:p>
            <a:pPr>
              <a:defRPr/>
            </a:pPr>
            <a:fld id="{9CE6EB15-A959-4912-9559-FB52180980F5}" type="datetimeFigureOut">
              <a:rPr lang="en-US"/>
              <a:pPr>
                <a:defRPr/>
              </a:pPr>
              <a:t>10/15/2018</a:t>
            </a:fld>
            <a:endParaRPr lang="en-US"/>
          </a:p>
        </p:txBody>
      </p:sp>
      <p:sp>
        <p:nvSpPr>
          <p:cNvPr id="5" name="Footer Placeholder 4">
            <a:extLst>
              <a:ext uri="{FF2B5EF4-FFF2-40B4-BE49-F238E27FC236}">
                <a16:creationId xmlns:a16="http://schemas.microsoft.com/office/drawing/2014/main" id="{7C1F5D3C-1438-463A-BB78-87E8CA11649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5C56ED5-76D9-4ACA-843F-D2F3E3E5C6DC}"/>
              </a:ext>
            </a:extLst>
          </p:cNvPr>
          <p:cNvSpPr>
            <a:spLocks noGrp="1"/>
          </p:cNvSpPr>
          <p:nvPr>
            <p:ph type="sldNum" sz="quarter" idx="12"/>
          </p:nvPr>
        </p:nvSpPr>
        <p:spPr/>
        <p:txBody>
          <a:bodyPr/>
          <a:lstStyle>
            <a:lvl1pPr>
              <a:defRPr/>
            </a:lvl1pPr>
          </a:lstStyle>
          <a:p>
            <a:pPr>
              <a:defRPr/>
            </a:pPr>
            <a:fld id="{3D8384BB-B949-43A3-934E-245517010720}" type="slidenum">
              <a:rPr lang="en-US"/>
              <a:pPr>
                <a:defRPr/>
              </a:pPr>
              <a:t>‹#›</a:t>
            </a:fld>
            <a:endParaRPr lang="en-US"/>
          </a:p>
        </p:txBody>
      </p:sp>
    </p:spTree>
    <p:extLst>
      <p:ext uri="{BB962C8B-B14F-4D97-AF65-F5344CB8AC3E}">
        <p14:creationId xmlns:p14="http://schemas.microsoft.com/office/powerpoint/2010/main" val="227634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C3DCE8-7185-4A72-AA6B-82E591D74CC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1C90A5-5F28-497A-9FB0-4793100C2B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D3F359-CEB8-44BD-BFD6-2118A5D91EAE}"/>
              </a:ext>
            </a:extLst>
          </p:cNvPr>
          <p:cNvSpPr>
            <a:spLocks noGrp="1"/>
          </p:cNvSpPr>
          <p:nvPr>
            <p:ph type="dt" sz="half" idx="10"/>
          </p:nvPr>
        </p:nvSpPr>
        <p:spPr/>
        <p:txBody>
          <a:bodyPr/>
          <a:lstStyle>
            <a:lvl1pPr>
              <a:defRPr/>
            </a:lvl1pPr>
          </a:lstStyle>
          <a:p>
            <a:pPr>
              <a:defRPr/>
            </a:pPr>
            <a:fld id="{4BD2E990-684D-463B-9033-5124BD2CF044}" type="datetimeFigureOut">
              <a:rPr lang="en-US"/>
              <a:pPr>
                <a:defRPr/>
              </a:pPr>
              <a:t>10/15/2018</a:t>
            </a:fld>
            <a:endParaRPr lang="en-US"/>
          </a:p>
        </p:txBody>
      </p:sp>
      <p:sp>
        <p:nvSpPr>
          <p:cNvPr id="5" name="Footer Placeholder 4">
            <a:extLst>
              <a:ext uri="{FF2B5EF4-FFF2-40B4-BE49-F238E27FC236}">
                <a16:creationId xmlns:a16="http://schemas.microsoft.com/office/drawing/2014/main" id="{AF3FC662-1421-41FA-923A-A2DED7A4A74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6C99261-1C9E-49F3-8642-78191BF3CCFA}"/>
              </a:ext>
            </a:extLst>
          </p:cNvPr>
          <p:cNvSpPr>
            <a:spLocks noGrp="1"/>
          </p:cNvSpPr>
          <p:nvPr>
            <p:ph type="sldNum" sz="quarter" idx="12"/>
          </p:nvPr>
        </p:nvSpPr>
        <p:spPr/>
        <p:txBody>
          <a:bodyPr/>
          <a:lstStyle>
            <a:lvl1pPr>
              <a:defRPr/>
            </a:lvl1pPr>
          </a:lstStyle>
          <a:p>
            <a:pPr>
              <a:defRPr/>
            </a:pPr>
            <a:fld id="{7668EEA7-CAFC-4E62-B110-718CB97B6ADF}" type="slidenum">
              <a:rPr lang="en-US"/>
              <a:pPr>
                <a:defRPr/>
              </a:pPr>
              <a:t>‹#›</a:t>
            </a:fld>
            <a:endParaRPr lang="en-US"/>
          </a:p>
        </p:txBody>
      </p:sp>
    </p:spTree>
    <p:extLst>
      <p:ext uri="{BB962C8B-B14F-4D97-AF65-F5344CB8AC3E}">
        <p14:creationId xmlns:p14="http://schemas.microsoft.com/office/powerpoint/2010/main" val="3349848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CBCBE-5826-4D4A-845A-C0A2ECA639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F507BF-7B05-421A-B713-7E7A864065C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701D99-8B20-47A5-B67C-76BC9F5850E8}"/>
              </a:ext>
            </a:extLst>
          </p:cNvPr>
          <p:cNvSpPr>
            <a:spLocks noGrp="1"/>
          </p:cNvSpPr>
          <p:nvPr>
            <p:ph type="dt" sz="half" idx="10"/>
          </p:nvPr>
        </p:nvSpPr>
        <p:spPr/>
        <p:txBody>
          <a:bodyPr/>
          <a:lstStyle>
            <a:lvl1pPr>
              <a:defRPr/>
            </a:lvl1pPr>
          </a:lstStyle>
          <a:p>
            <a:pPr>
              <a:defRPr/>
            </a:pPr>
            <a:fld id="{70CD47DC-B5B4-4077-846F-2E0B8B47888D}" type="datetimeFigureOut">
              <a:rPr lang="en-US"/>
              <a:pPr>
                <a:defRPr/>
              </a:pPr>
              <a:t>10/15/2018</a:t>
            </a:fld>
            <a:endParaRPr lang="en-US"/>
          </a:p>
        </p:txBody>
      </p:sp>
      <p:sp>
        <p:nvSpPr>
          <p:cNvPr id="5" name="Footer Placeholder 4">
            <a:extLst>
              <a:ext uri="{FF2B5EF4-FFF2-40B4-BE49-F238E27FC236}">
                <a16:creationId xmlns:a16="http://schemas.microsoft.com/office/drawing/2014/main" id="{A196AC67-F5EB-4219-AFF6-FC90A825A8C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A9046AB-4138-4C55-9D2B-8D16F1BE1A23}"/>
              </a:ext>
            </a:extLst>
          </p:cNvPr>
          <p:cNvSpPr>
            <a:spLocks noGrp="1"/>
          </p:cNvSpPr>
          <p:nvPr>
            <p:ph type="sldNum" sz="quarter" idx="12"/>
          </p:nvPr>
        </p:nvSpPr>
        <p:spPr/>
        <p:txBody>
          <a:bodyPr/>
          <a:lstStyle>
            <a:lvl1pPr>
              <a:defRPr/>
            </a:lvl1pPr>
          </a:lstStyle>
          <a:p>
            <a:pPr>
              <a:defRPr/>
            </a:pPr>
            <a:fld id="{EC7FCDCD-4E98-4738-9665-463DADB5EFC0}" type="slidenum">
              <a:rPr lang="en-US"/>
              <a:pPr>
                <a:defRPr/>
              </a:pPr>
              <a:t>‹#›</a:t>
            </a:fld>
            <a:endParaRPr lang="en-US"/>
          </a:p>
        </p:txBody>
      </p:sp>
    </p:spTree>
    <p:extLst>
      <p:ext uri="{BB962C8B-B14F-4D97-AF65-F5344CB8AC3E}">
        <p14:creationId xmlns:p14="http://schemas.microsoft.com/office/powerpoint/2010/main" val="4047573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03C2B-5BD7-4A06-9E10-70EEDE5AEF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874324-F08A-4B5F-85CC-5018AD3A8D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F4BA51A-5DEC-4188-AC99-C21D3EF04B73}"/>
              </a:ext>
            </a:extLst>
          </p:cNvPr>
          <p:cNvSpPr>
            <a:spLocks noGrp="1"/>
          </p:cNvSpPr>
          <p:nvPr>
            <p:ph type="dt" sz="half" idx="10"/>
          </p:nvPr>
        </p:nvSpPr>
        <p:spPr/>
        <p:txBody>
          <a:bodyPr/>
          <a:lstStyle>
            <a:lvl1pPr>
              <a:defRPr/>
            </a:lvl1pPr>
          </a:lstStyle>
          <a:p>
            <a:pPr>
              <a:defRPr/>
            </a:pPr>
            <a:fld id="{72A7ED9E-7AA9-415F-81F9-C9927DEDA042}" type="datetimeFigureOut">
              <a:rPr lang="en-US"/>
              <a:pPr>
                <a:defRPr/>
              </a:pPr>
              <a:t>10/15/2018</a:t>
            </a:fld>
            <a:endParaRPr lang="en-US"/>
          </a:p>
        </p:txBody>
      </p:sp>
      <p:sp>
        <p:nvSpPr>
          <p:cNvPr id="5" name="Footer Placeholder 4">
            <a:extLst>
              <a:ext uri="{FF2B5EF4-FFF2-40B4-BE49-F238E27FC236}">
                <a16:creationId xmlns:a16="http://schemas.microsoft.com/office/drawing/2014/main" id="{1CF810C5-737B-4705-924C-590B12F5E3E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808CF5E-0B8A-46FE-BEB1-B69120990D59}"/>
              </a:ext>
            </a:extLst>
          </p:cNvPr>
          <p:cNvSpPr>
            <a:spLocks noGrp="1"/>
          </p:cNvSpPr>
          <p:nvPr>
            <p:ph type="sldNum" sz="quarter" idx="12"/>
          </p:nvPr>
        </p:nvSpPr>
        <p:spPr/>
        <p:txBody>
          <a:bodyPr/>
          <a:lstStyle>
            <a:lvl1pPr>
              <a:defRPr/>
            </a:lvl1pPr>
          </a:lstStyle>
          <a:p>
            <a:pPr>
              <a:defRPr/>
            </a:pPr>
            <a:fld id="{DB92EBF0-70F3-4ABC-BB71-97AE873622D2}" type="slidenum">
              <a:rPr lang="en-US"/>
              <a:pPr>
                <a:defRPr/>
              </a:pPr>
              <a:t>‹#›</a:t>
            </a:fld>
            <a:endParaRPr lang="en-US"/>
          </a:p>
        </p:txBody>
      </p:sp>
    </p:spTree>
    <p:extLst>
      <p:ext uri="{BB962C8B-B14F-4D97-AF65-F5344CB8AC3E}">
        <p14:creationId xmlns:p14="http://schemas.microsoft.com/office/powerpoint/2010/main" val="242069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D59B4-3EA1-401E-8950-41F3A82E0B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42E836-0E82-4F96-9AA8-B7C057EFF9C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297A5E-4780-4AF9-BA0B-C9B44271BC9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EBBC3833-E9C1-4ABC-AAE0-581AC672AA58}"/>
              </a:ext>
            </a:extLst>
          </p:cNvPr>
          <p:cNvSpPr>
            <a:spLocks noGrp="1"/>
          </p:cNvSpPr>
          <p:nvPr>
            <p:ph type="dt" sz="half" idx="10"/>
          </p:nvPr>
        </p:nvSpPr>
        <p:spPr/>
        <p:txBody>
          <a:bodyPr/>
          <a:lstStyle>
            <a:lvl1pPr>
              <a:defRPr/>
            </a:lvl1pPr>
          </a:lstStyle>
          <a:p>
            <a:pPr>
              <a:defRPr/>
            </a:pPr>
            <a:fld id="{70FBA20F-A139-4D99-9C15-2CE5FD333FF5}" type="datetimeFigureOut">
              <a:rPr lang="en-US"/>
              <a:pPr>
                <a:defRPr/>
              </a:pPr>
              <a:t>10/15/2018</a:t>
            </a:fld>
            <a:endParaRPr lang="en-US"/>
          </a:p>
        </p:txBody>
      </p:sp>
      <p:sp>
        <p:nvSpPr>
          <p:cNvPr id="6" name="Footer Placeholder 4">
            <a:extLst>
              <a:ext uri="{FF2B5EF4-FFF2-40B4-BE49-F238E27FC236}">
                <a16:creationId xmlns:a16="http://schemas.microsoft.com/office/drawing/2014/main" id="{AF7CC267-5A1E-49C2-B415-1FBB92CD3A9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0C28513-1DCC-4D50-8A2C-E0532D4A279C}"/>
              </a:ext>
            </a:extLst>
          </p:cNvPr>
          <p:cNvSpPr>
            <a:spLocks noGrp="1"/>
          </p:cNvSpPr>
          <p:nvPr>
            <p:ph type="sldNum" sz="quarter" idx="12"/>
          </p:nvPr>
        </p:nvSpPr>
        <p:spPr/>
        <p:txBody>
          <a:bodyPr/>
          <a:lstStyle>
            <a:lvl1pPr>
              <a:defRPr/>
            </a:lvl1pPr>
          </a:lstStyle>
          <a:p>
            <a:pPr>
              <a:defRPr/>
            </a:pPr>
            <a:fld id="{4C73212E-873A-4395-9C99-5EB975CCB4DE}" type="slidenum">
              <a:rPr lang="en-US"/>
              <a:pPr>
                <a:defRPr/>
              </a:pPr>
              <a:t>‹#›</a:t>
            </a:fld>
            <a:endParaRPr lang="en-US"/>
          </a:p>
        </p:txBody>
      </p:sp>
    </p:spTree>
    <p:extLst>
      <p:ext uri="{BB962C8B-B14F-4D97-AF65-F5344CB8AC3E}">
        <p14:creationId xmlns:p14="http://schemas.microsoft.com/office/powerpoint/2010/main" val="1076435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EC15A-2C74-4BC8-93F2-E068FB5E19C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3DA8FD-6ADC-4646-8580-C2480DA293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D8364C9-504B-492E-A446-595AB420338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C669F8-6F8F-48BB-A1A0-B09041D7BC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B6E0CD5-214D-4567-B161-35A99A17CF6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68BF947-F952-4D08-8095-0E62378D0E61}"/>
              </a:ext>
            </a:extLst>
          </p:cNvPr>
          <p:cNvSpPr>
            <a:spLocks noGrp="1"/>
          </p:cNvSpPr>
          <p:nvPr>
            <p:ph type="dt" sz="half" idx="10"/>
          </p:nvPr>
        </p:nvSpPr>
        <p:spPr/>
        <p:txBody>
          <a:bodyPr/>
          <a:lstStyle>
            <a:lvl1pPr>
              <a:defRPr/>
            </a:lvl1pPr>
          </a:lstStyle>
          <a:p>
            <a:pPr>
              <a:defRPr/>
            </a:pPr>
            <a:fld id="{AEB18BA7-9BF9-4B9C-A665-F3A932C04D67}" type="datetimeFigureOut">
              <a:rPr lang="en-US"/>
              <a:pPr>
                <a:defRPr/>
              </a:pPr>
              <a:t>10/15/2018</a:t>
            </a:fld>
            <a:endParaRPr lang="en-US"/>
          </a:p>
        </p:txBody>
      </p:sp>
      <p:sp>
        <p:nvSpPr>
          <p:cNvPr id="8" name="Footer Placeholder 4">
            <a:extLst>
              <a:ext uri="{FF2B5EF4-FFF2-40B4-BE49-F238E27FC236}">
                <a16:creationId xmlns:a16="http://schemas.microsoft.com/office/drawing/2014/main" id="{1490D96E-0B47-4798-8473-A075364EB4C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AF676CC-5BA3-4CE5-B06E-E48D57B90D94}"/>
              </a:ext>
            </a:extLst>
          </p:cNvPr>
          <p:cNvSpPr>
            <a:spLocks noGrp="1"/>
          </p:cNvSpPr>
          <p:nvPr>
            <p:ph type="sldNum" sz="quarter" idx="12"/>
          </p:nvPr>
        </p:nvSpPr>
        <p:spPr/>
        <p:txBody>
          <a:bodyPr/>
          <a:lstStyle>
            <a:lvl1pPr>
              <a:defRPr/>
            </a:lvl1pPr>
          </a:lstStyle>
          <a:p>
            <a:pPr>
              <a:defRPr/>
            </a:pPr>
            <a:fld id="{2260D57F-E23B-475A-A497-62B35BA75272}" type="slidenum">
              <a:rPr lang="en-US"/>
              <a:pPr>
                <a:defRPr/>
              </a:pPr>
              <a:t>‹#›</a:t>
            </a:fld>
            <a:endParaRPr lang="en-US"/>
          </a:p>
        </p:txBody>
      </p:sp>
    </p:spTree>
    <p:extLst>
      <p:ext uri="{BB962C8B-B14F-4D97-AF65-F5344CB8AC3E}">
        <p14:creationId xmlns:p14="http://schemas.microsoft.com/office/powerpoint/2010/main" val="3440009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DCFD3-D943-4913-AE4C-CADA116672CA}"/>
              </a:ext>
            </a:extLst>
          </p:cNvPr>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4E11DA31-D825-44D8-8F7B-77EA355F4E1C}"/>
              </a:ext>
            </a:extLst>
          </p:cNvPr>
          <p:cNvSpPr>
            <a:spLocks noGrp="1"/>
          </p:cNvSpPr>
          <p:nvPr>
            <p:ph type="dt" sz="half" idx="10"/>
          </p:nvPr>
        </p:nvSpPr>
        <p:spPr/>
        <p:txBody>
          <a:bodyPr/>
          <a:lstStyle>
            <a:lvl1pPr>
              <a:defRPr/>
            </a:lvl1pPr>
          </a:lstStyle>
          <a:p>
            <a:pPr>
              <a:defRPr/>
            </a:pPr>
            <a:fld id="{946BA0B1-01CF-4F27-BFDB-D8A72CFFC1DB}" type="datetimeFigureOut">
              <a:rPr lang="en-US"/>
              <a:pPr>
                <a:defRPr/>
              </a:pPr>
              <a:t>10/15/2018</a:t>
            </a:fld>
            <a:endParaRPr lang="en-US"/>
          </a:p>
        </p:txBody>
      </p:sp>
      <p:sp>
        <p:nvSpPr>
          <p:cNvPr id="4" name="Footer Placeholder 4">
            <a:extLst>
              <a:ext uri="{FF2B5EF4-FFF2-40B4-BE49-F238E27FC236}">
                <a16:creationId xmlns:a16="http://schemas.microsoft.com/office/drawing/2014/main" id="{AB38695A-AB51-4E4E-AE1A-0D53EC833EA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D19459FD-38C5-4C80-9E3C-95E763DD11DC}"/>
              </a:ext>
            </a:extLst>
          </p:cNvPr>
          <p:cNvSpPr>
            <a:spLocks noGrp="1"/>
          </p:cNvSpPr>
          <p:nvPr>
            <p:ph type="sldNum" sz="quarter" idx="12"/>
          </p:nvPr>
        </p:nvSpPr>
        <p:spPr/>
        <p:txBody>
          <a:bodyPr/>
          <a:lstStyle>
            <a:lvl1pPr>
              <a:defRPr/>
            </a:lvl1pPr>
          </a:lstStyle>
          <a:p>
            <a:pPr>
              <a:defRPr/>
            </a:pPr>
            <a:fld id="{C9090C80-4F6A-4A30-8C09-FBAD3F301DAD}" type="slidenum">
              <a:rPr lang="en-US"/>
              <a:pPr>
                <a:defRPr/>
              </a:pPr>
              <a:t>‹#›</a:t>
            </a:fld>
            <a:endParaRPr lang="en-US"/>
          </a:p>
        </p:txBody>
      </p:sp>
    </p:spTree>
    <p:extLst>
      <p:ext uri="{BB962C8B-B14F-4D97-AF65-F5344CB8AC3E}">
        <p14:creationId xmlns:p14="http://schemas.microsoft.com/office/powerpoint/2010/main" val="1046957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CE360A1-9EE8-4120-9D10-8F91DE2F8322}"/>
              </a:ext>
            </a:extLst>
          </p:cNvPr>
          <p:cNvSpPr>
            <a:spLocks noGrp="1"/>
          </p:cNvSpPr>
          <p:nvPr>
            <p:ph type="dt" sz="half" idx="10"/>
          </p:nvPr>
        </p:nvSpPr>
        <p:spPr/>
        <p:txBody>
          <a:bodyPr/>
          <a:lstStyle>
            <a:lvl1pPr>
              <a:defRPr/>
            </a:lvl1pPr>
          </a:lstStyle>
          <a:p>
            <a:pPr>
              <a:defRPr/>
            </a:pPr>
            <a:fld id="{4BDA82C2-423A-4E15-A543-8AEB62966C7C}" type="datetimeFigureOut">
              <a:rPr lang="en-US"/>
              <a:pPr>
                <a:defRPr/>
              </a:pPr>
              <a:t>10/15/2018</a:t>
            </a:fld>
            <a:endParaRPr lang="en-US"/>
          </a:p>
        </p:txBody>
      </p:sp>
      <p:sp>
        <p:nvSpPr>
          <p:cNvPr id="3" name="Footer Placeholder 4">
            <a:extLst>
              <a:ext uri="{FF2B5EF4-FFF2-40B4-BE49-F238E27FC236}">
                <a16:creationId xmlns:a16="http://schemas.microsoft.com/office/drawing/2014/main" id="{A1CFC058-4EE0-40CF-A47D-3FF390A6E94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751F3FF3-3150-4CDE-9AE7-FCFAFB0D2BCB}"/>
              </a:ext>
            </a:extLst>
          </p:cNvPr>
          <p:cNvSpPr>
            <a:spLocks noGrp="1"/>
          </p:cNvSpPr>
          <p:nvPr>
            <p:ph type="sldNum" sz="quarter" idx="12"/>
          </p:nvPr>
        </p:nvSpPr>
        <p:spPr/>
        <p:txBody>
          <a:bodyPr/>
          <a:lstStyle>
            <a:lvl1pPr>
              <a:defRPr/>
            </a:lvl1pPr>
          </a:lstStyle>
          <a:p>
            <a:pPr>
              <a:defRPr/>
            </a:pPr>
            <a:fld id="{D231BFA2-9C8D-475B-8168-1D7FEEDB8F07}" type="slidenum">
              <a:rPr lang="en-US"/>
              <a:pPr>
                <a:defRPr/>
              </a:pPr>
              <a:t>‹#›</a:t>
            </a:fld>
            <a:endParaRPr lang="en-US"/>
          </a:p>
        </p:txBody>
      </p:sp>
    </p:spTree>
    <p:extLst>
      <p:ext uri="{BB962C8B-B14F-4D97-AF65-F5344CB8AC3E}">
        <p14:creationId xmlns:p14="http://schemas.microsoft.com/office/powerpoint/2010/main" val="147526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D9179-A948-4C58-826B-903C028F6D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3FF6DB-F429-425F-BCBF-7692B444A0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802F50-2B79-4AB9-80E0-E6B6EFAEA4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440C7398-FB2E-4822-B050-03EBF9FDBF58}"/>
              </a:ext>
            </a:extLst>
          </p:cNvPr>
          <p:cNvSpPr>
            <a:spLocks noGrp="1"/>
          </p:cNvSpPr>
          <p:nvPr>
            <p:ph type="dt" sz="half" idx="10"/>
          </p:nvPr>
        </p:nvSpPr>
        <p:spPr/>
        <p:txBody>
          <a:bodyPr/>
          <a:lstStyle>
            <a:lvl1pPr>
              <a:defRPr/>
            </a:lvl1pPr>
          </a:lstStyle>
          <a:p>
            <a:pPr>
              <a:defRPr/>
            </a:pPr>
            <a:fld id="{159D661D-C7A4-4AB4-B89F-42BD78403901}" type="datetimeFigureOut">
              <a:rPr lang="en-US"/>
              <a:pPr>
                <a:defRPr/>
              </a:pPr>
              <a:t>10/15/2018</a:t>
            </a:fld>
            <a:endParaRPr lang="en-US"/>
          </a:p>
        </p:txBody>
      </p:sp>
      <p:sp>
        <p:nvSpPr>
          <p:cNvPr id="6" name="Footer Placeholder 4">
            <a:extLst>
              <a:ext uri="{FF2B5EF4-FFF2-40B4-BE49-F238E27FC236}">
                <a16:creationId xmlns:a16="http://schemas.microsoft.com/office/drawing/2014/main" id="{3E58B296-FA1C-470A-95BC-8AEC5EA9C41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96D3489-7897-4CD2-BD5A-5D4398134B20}"/>
              </a:ext>
            </a:extLst>
          </p:cNvPr>
          <p:cNvSpPr>
            <a:spLocks noGrp="1"/>
          </p:cNvSpPr>
          <p:nvPr>
            <p:ph type="sldNum" sz="quarter" idx="12"/>
          </p:nvPr>
        </p:nvSpPr>
        <p:spPr/>
        <p:txBody>
          <a:bodyPr/>
          <a:lstStyle>
            <a:lvl1pPr>
              <a:defRPr/>
            </a:lvl1pPr>
          </a:lstStyle>
          <a:p>
            <a:pPr>
              <a:defRPr/>
            </a:pPr>
            <a:fld id="{DE813380-CE9A-4960-90D5-6A141873535F}" type="slidenum">
              <a:rPr lang="en-US"/>
              <a:pPr>
                <a:defRPr/>
              </a:pPr>
              <a:t>‹#›</a:t>
            </a:fld>
            <a:endParaRPr lang="en-US"/>
          </a:p>
        </p:txBody>
      </p:sp>
    </p:spTree>
    <p:extLst>
      <p:ext uri="{BB962C8B-B14F-4D97-AF65-F5344CB8AC3E}">
        <p14:creationId xmlns:p14="http://schemas.microsoft.com/office/powerpoint/2010/main" val="595392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7AC4A-A5E4-4827-9519-5324C06EF2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5ACC51-41BA-4F92-A774-5644AF1B9261}"/>
              </a:ext>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16:creationId xmlns:a16="http://schemas.microsoft.com/office/drawing/2014/main" id="{C6BC2120-CEE0-4066-91B7-09FC60E604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59419731-6430-4ED9-B0BF-4194D754F7DD}"/>
              </a:ext>
            </a:extLst>
          </p:cNvPr>
          <p:cNvSpPr>
            <a:spLocks noGrp="1"/>
          </p:cNvSpPr>
          <p:nvPr>
            <p:ph type="dt" sz="half" idx="10"/>
          </p:nvPr>
        </p:nvSpPr>
        <p:spPr/>
        <p:txBody>
          <a:bodyPr/>
          <a:lstStyle>
            <a:lvl1pPr>
              <a:defRPr/>
            </a:lvl1pPr>
          </a:lstStyle>
          <a:p>
            <a:pPr>
              <a:defRPr/>
            </a:pPr>
            <a:fld id="{28A3386B-BDEB-4B71-8839-74848668D47B}" type="datetimeFigureOut">
              <a:rPr lang="en-US"/>
              <a:pPr>
                <a:defRPr/>
              </a:pPr>
              <a:t>10/15/2018</a:t>
            </a:fld>
            <a:endParaRPr lang="en-US"/>
          </a:p>
        </p:txBody>
      </p:sp>
      <p:sp>
        <p:nvSpPr>
          <p:cNvPr id="6" name="Footer Placeholder 4">
            <a:extLst>
              <a:ext uri="{FF2B5EF4-FFF2-40B4-BE49-F238E27FC236}">
                <a16:creationId xmlns:a16="http://schemas.microsoft.com/office/drawing/2014/main" id="{04D45E5C-B5C3-4051-B673-3B0E4EA480C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69D29F7-05D0-43B1-BBD0-CBA69BE8BA9F}"/>
              </a:ext>
            </a:extLst>
          </p:cNvPr>
          <p:cNvSpPr>
            <a:spLocks noGrp="1"/>
          </p:cNvSpPr>
          <p:nvPr>
            <p:ph type="sldNum" sz="quarter" idx="12"/>
          </p:nvPr>
        </p:nvSpPr>
        <p:spPr/>
        <p:txBody>
          <a:bodyPr/>
          <a:lstStyle>
            <a:lvl1pPr>
              <a:defRPr/>
            </a:lvl1pPr>
          </a:lstStyle>
          <a:p>
            <a:pPr>
              <a:defRPr/>
            </a:pPr>
            <a:fld id="{0945A21C-05A7-40BA-BDC1-0137F80621CD}" type="slidenum">
              <a:rPr lang="en-US"/>
              <a:pPr>
                <a:defRPr/>
              </a:pPr>
              <a:t>‹#›</a:t>
            </a:fld>
            <a:endParaRPr lang="en-US"/>
          </a:p>
        </p:txBody>
      </p:sp>
    </p:spTree>
    <p:extLst>
      <p:ext uri="{BB962C8B-B14F-4D97-AF65-F5344CB8AC3E}">
        <p14:creationId xmlns:p14="http://schemas.microsoft.com/office/powerpoint/2010/main" val="322459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8240292-0375-47CE-9FAA-333A137B21FA}"/>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22C756D5-EE35-47EE-8475-56F1720527D2}"/>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91564FC-718C-4AA4-91FD-3A1359670B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CA6AD26C-0B65-4789-8FF2-182043153806}" type="datetimeFigureOut">
              <a:rPr lang="en-US"/>
              <a:pPr>
                <a:defRPr/>
              </a:pPr>
              <a:t>10/15/2018</a:t>
            </a:fld>
            <a:endParaRPr lang="en-US"/>
          </a:p>
        </p:txBody>
      </p:sp>
      <p:sp>
        <p:nvSpPr>
          <p:cNvPr id="5" name="Footer Placeholder 4">
            <a:extLst>
              <a:ext uri="{FF2B5EF4-FFF2-40B4-BE49-F238E27FC236}">
                <a16:creationId xmlns:a16="http://schemas.microsoft.com/office/drawing/2014/main" id="{8EEB9E8F-2FAE-435B-A2F8-C698F1C10D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2A3BF6C4-500B-4E06-B611-6666697230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C98A7113-72CA-4036-B5B8-27DDC44E38F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1635125" y="803275"/>
            <a:ext cx="9144000" cy="1690688"/>
          </a:xfrm>
          <a:solidFill>
            <a:schemeClr val="bg1">
              <a:lumMod val="95000"/>
            </a:schemeClr>
          </a:solidFill>
        </p:spPr>
        <p:txBody>
          <a:bodyPr rtlCol="0">
            <a:normAutofit/>
          </a:bodyPr>
          <a:lstStyle/>
          <a:p>
            <a:pPr eaLnBrk="1" fontAlgn="auto" hangingPunct="1">
              <a:spcAft>
                <a:spcPts val="0"/>
              </a:spcAft>
              <a:defRPr/>
            </a:pPr>
            <a:r>
              <a:rPr lang="en-US" dirty="0">
                <a:solidFill>
                  <a:schemeClr val="tx2">
                    <a:lumMod val="75000"/>
                  </a:schemeClr>
                </a:solidFill>
              </a:rPr>
              <a:t>Cosmic Christianity</a:t>
            </a:r>
            <a:br>
              <a:rPr lang="en-US" dirty="0">
                <a:solidFill>
                  <a:schemeClr val="tx2">
                    <a:lumMod val="75000"/>
                  </a:schemeClr>
                </a:solidFill>
              </a:rPr>
            </a:br>
            <a:r>
              <a:rPr lang="en-US" sz="3200" dirty="0">
                <a:solidFill>
                  <a:schemeClr val="tx2">
                    <a:lumMod val="75000"/>
                  </a:schemeClr>
                </a:solidFill>
              </a:rPr>
              <a:t>The Letter to Ephesus</a:t>
            </a:r>
            <a:endParaRPr lang="en-US"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325813" y="3789363"/>
            <a:ext cx="5249862" cy="1817687"/>
          </a:xfrm>
          <a:solidFill>
            <a:schemeClr val="bg1">
              <a:lumMod val="95000"/>
            </a:schemeClr>
          </a:solidFill>
        </p:spPr>
        <p:txBody>
          <a:bodyPr rtlCol="0">
            <a:normAutofit/>
          </a:bodyPr>
          <a:lstStyle/>
          <a:p>
            <a:pPr eaLnBrk="1" fontAlgn="auto" hangingPunct="1">
              <a:spcBef>
                <a:spcPts val="0"/>
              </a:spcBef>
              <a:spcAft>
                <a:spcPts val="0"/>
              </a:spcAft>
              <a:defRPr/>
            </a:pPr>
            <a:r>
              <a:rPr lang="en-US" sz="5400" dirty="0">
                <a:solidFill>
                  <a:schemeClr val="tx2">
                    <a:lumMod val="75000"/>
                  </a:schemeClr>
                </a:solidFill>
              </a:rPr>
              <a:t>MORE THAN MEETS THE EYE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1727200"/>
          </a:xfrm>
          <a:solidFill>
            <a:schemeClr val="bg1">
              <a:lumMod val="95000"/>
            </a:schemeClr>
          </a:solidFill>
        </p:spPr>
        <p:txBody>
          <a:bodyPr rtlCol="0">
            <a:normAutofit/>
          </a:bodyPr>
          <a:lstStyle/>
          <a:p>
            <a:pPr eaLnBrk="1" fontAlgn="auto" hangingPunct="1">
              <a:spcAft>
                <a:spcPts val="0"/>
              </a:spcAft>
              <a:defRPr/>
            </a:pPr>
            <a:r>
              <a:rPr lang="en-US" sz="4000" dirty="0">
                <a:solidFill>
                  <a:schemeClr val="tx2">
                    <a:lumMod val="75000"/>
                  </a:schemeClr>
                </a:solidFill>
              </a:rPr>
              <a:t>TRANSGRESSION &amp; DEATH IS A UNIVERSAL PROBLEM</a:t>
            </a:r>
            <a:br>
              <a:rPr lang="en-US" sz="4400" dirty="0">
                <a:solidFill>
                  <a:schemeClr val="tx2">
                    <a:lumMod val="75000"/>
                  </a:schemeClr>
                </a:solidFill>
              </a:rPr>
            </a:br>
            <a:endParaRPr lang="en-US" sz="4400" b="1"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More Than Meets The Eye</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ONE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1727200"/>
          </a:xfrm>
          <a:solidFill>
            <a:schemeClr val="bg1">
              <a:lumMod val="95000"/>
            </a:schemeClr>
          </a:solidFill>
        </p:spPr>
        <p:txBody>
          <a:bodyPr rtlCol="0">
            <a:normAutofit/>
          </a:bodyPr>
          <a:lstStyle/>
          <a:p>
            <a:pPr eaLnBrk="1" fontAlgn="auto" hangingPunct="1">
              <a:spcAft>
                <a:spcPts val="0"/>
              </a:spcAft>
              <a:defRPr/>
            </a:pPr>
            <a:r>
              <a:rPr lang="en-US" sz="4000" dirty="0">
                <a:solidFill>
                  <a:schemeClr val="tx2">
                    <a:lumMod val="75000"/>
                  </a:schemeClr>
                </a:solidFill>
              </a:rPr>
              <a:t>THE SOUL THAT SINS - DIES</a:t>
            </a:r>
            <a:br>
              <a:rPr lang="en-US" sz="4400" dirty="0">
                <a:solidFill>
                  <a:schemeClr val="tx2">
                    <a:lumMod val="75000"/>
                  </a:schemeClr>
                </a:solidFill>
              </a:rPr>
            </a:br>
            <a:endParaRPr lang="en-US" sz="4400" b="1"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192088"/>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More Than Meets The Eye</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ONE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1960563"/>
            <a:ext cx="11561762" cy="2324100"/>
          </a:xfrm>
          <a:solidFill>
            <a:schemeClr val="bg1">
              <a:lumMod val="95000"/>
            </a:schemeClr>
          </a:solidFill>
        </p:spPr>
        <p:txBody>
          <a:bodyPr rtlCol="0">
            <a:noAutofit/>
          </a:bodyPr>
          <a:lstStyle/>
          <a:p>
            <a:pPr algn="l">
              <a:defRPr/>
            </a:pPr>
            <a:r>
              <a:rPr lang="en-US" sz="3700" baseline="30000" dirty="0">
                <a:solidFill>
                  <a:schemeClr val="tx2">
                    <a:lumMod val="50000"/>
                  </a:schemeClr>
                </a:solidFill>
              </a:rPr>
              <a:t>1 </a:t>
            </a:r>
            <a:r>
              <a:rPr lang="en-US" sz="3700" dirty="0">
                <a:solidFill>
                  <a:schemeClr val="tx2">
                    <a:lumMod val="50000"/>
                  </a:schemeClr>
                </a:solidFill>
              </a:rPr>
              <a:t> As for you, you were dead in your transgressions and sins, </a:t>
            </a:r>
            <a:br>
              <a:rPr lang="en-US" sz="3700" dirty="0">
                <a:solidFill>
                  <a:schemeClr val="tx2">
                    <a:lumMod val="50000"/>
                  </a:schemeClr>
                </a:solidFill>
              </a:rPr>
            </a:br>
            <a:r>
              <a:rPr lang="en-US" sz="3700" baseline="30000" dirty="0">
                <a:solidFill>
                  <a:schemeClr val="tx2">
                    <a:lumMod val="50000"/>
                  </a:schemeClr>
                </a:solidFill>
              </a:rPr>
              <a:t>2 </a:t>
            </a:r>
            <a:r>
              <a:rPr lang="en-US" sz="3700" dirty="0">
                <a:solidFill>
                  <a:schemeClr val="tx2">
                    <a:lumMod val="50000"/>
                  </a:schemeClr>
                </a:solidFill>
              </a:rPr>
              <a:t> </a:t>
            </a:r>
            <a:r>
              <a:rPr lang="en-US" sz="3700" u="sng" dirty="0">
                <a:solidFill>
                  <a:schemeClr val="tx2">
                    <a:lumMod val="50000"/>
                  </a:schemeClr>
                </a:solidFill>
              </a:rPr>
              <a:t>in which you used to live when you followed the ways of this world and of the ruler of the kingdom of the air, the spirit who is now at work in those who are disobedient. </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More Than Meets The Eye</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EPHESIANS 2:1-2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425700"/>
          </a:xfrm>
          <a:solidFill>
            <a:schemeClr val="bg1">
              <a:lumMod val="95000"/>
            </a:schemeClr>
          </a:solidFill>
        </p:spPr>
        <p:txBody>
          <a:bodyPr rtlCol="0">
            <a:normAutofit/>
          </a:bodyPr>
          <a:lstStyle/>
          <a:p>
            <a:pPr algn="l" eaLnBrk="1" fontAlgn="auto" hangingPunct="1">
              <a:spcAft>
                <a:spcPts val="0"/>
              </a:spcAft>
              <a:defRPr/>
            </a:pPr>
            <a:r>
              <a:rPr lang="en-US" sz="4400" dirty="0">
                <a:solidFill>
                  <a:schemeClr val="tx2">
                    <a:lumMod val="75000"/>
                  </a:schemeClr>
                </a:solidFill>
              </a:rPr>
              <a:t>LIFE ON EARTH IS DOMINATED BY DISOBEDIENCE</a:t>
            </a:r>
            <a:br>
              <a:rPr lang="en-US" sz="4400" dirty="0">
                <a:solidFill>
                  <a:schemeClr val="tx2">
                    <a:lumMod val="75000"/>
                  </a:schemeClr>
                </a:solidFill>
              </a:rPr>
            </a:br>
            <a:r>
              <a:rPr lang="en-US" sz="4400" dirty="0">
                <a:solidFill>
                  <a:schemeClr val="tx2">
                    <a:lumMod val="75000"/>
                  </a:schemeClr>
                </a:solidFill>
              </a:rPr>
              <a:t>A SPIRITUAL PROBLEM with a SPIRITUAL SOURCE</a:t>
            </a:r>
            <a:br>
              <a:rPr lang="en-US" sz="4400" dirty="0">
                <a:solidFill>
                  <a:schemeClr val="tx2">
                    <a:lumMod val="75000"/>
                  </a:schemeClr>
                </a:solidFill>
              </a:rPr>
            </a:br>
            <a:endParaRPr lang="en-US" sz="4400" b="1"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dirty="0">
                <a:solidFill>
                  <a:schemeClr val="tx2">
                    <a:lumMod val="75000"/>
                  </a:schemeClr>
                </a:solidFill>
              </a:rPr>
              <a:t>THREE APOSTOLIC PRAYERS</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TWO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425700"/>
          </a:xfrm>
          <a:solidFill>
            <a:schemeClr val="bg1">
              <a:lumMod val="95000"/>
            </a:schemeClr>
          </a:solidFill>
        </p:spPr>
        <p:txBody>
          <a:bodyPr rtlCol="0">
            <a:normAutofit/>
          </a:bodyPr>
          <a:lstStyle/>
          <a:p>
            <a:pPr algn="l" eaLnBrk="1" fontAlgn="auto" hangingPunct="1">
              <a:spcAft>
                <a:spcPts val="0"/>
              </a:spcAft>
              <a:defRPr/>
            </a:pPr>
            <a:r>
              <a:rPr lang="en-US" sz="4400" dirty="0">
                <a:solidFill>
                  <a:schemeClr val="tx2">
                    <a:lumMod val="75000"/>
                  </a:schemeClr>
                </a:solidFill>
              </a:rPr>
              <a:t>THERE NEEDS TO BE A “USED TO”!</a:t>
            </a:r>
            <a:br>
              <a:rPr lang="en-US" sz="4400" dirty="0">
                <a:solidFill>
                  <a:schemeClr val="tx2">
                    <a:lumMod val="75000"/>
                  </a:schemeClr>
                </a:solidFill>
              </a:rPr>
            </a:br>
            <a:endParaRPr lang="en-US" sz="4400" b="1"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More Than Meets The Eye</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TWO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42913" y="2411413"/>
            <a:ext cx="11561762" cy="1973262"/>
          </a:xfrm>
          <a:solidFill>
            <a:schemeClr val="bg1">
              <a:lumMod val="95000"/>
            </a:schemeClr>
          </a:solidFill>
        </p:spPr>
        <p:txBody>
          <a:bodyPr rtlCol="0">
            <a:normAutofit fontScale="90000"/>
          </a:bodyPr>
          <a:lstStyle/>
          <a:p>
            <a:pPr algn="l" eaLnBrk="1" fontAlgn="auto" hangingPunct="1">
              <a:spcAft>
                <a:spcPts val="0"/>
              </a:spcAft>
              <a:defRPr/>
            </a:pPr>
            <a:r>
              <a:rPr lang="en-US" sz="4400" dirty="0">
                <a:solidFill>
                  <a:schemeClr val="tx2">
                    <a:lumMod val="75000"/>
                  </a:schemeClr>
                </a:solidFill>
              </a:rPr>
              <a:t>1.  Followed the ways (wisdom) of this world</a:t>
            </a:r>
            <a:br>
              <a:rPr lang="en-US" sz="4400" dirty="0">
                <a:solidFill>
                  <a:schemeClr val="tx2">
                    <a:lumMod val="75000"/>
                  </a:schemeClr>
                </a:solidFill>
              </a:rPr>
            </a:br>
            <a:r>
              <a:rPr lang="en-US" sz="4400" dirty="0">
                <a:solidFill>
                  <a:schemeClr val="tx2">
                    <a:lumMod val="75000"/>
                  </a:schemeClr>
                </a:solidFill>
              </a:rPr>
              <a:t>2.  Followed the ways of the ruler of kingdom of the air</a:t>
            </a:r>
            <a:br>
              <a:rPr lang="en-US" sz="4400" dirty="0">
                <a:solidFill>
                  <a:schemeClr val="tx2">
                    <a:lumMod val="75000"/>
                  </a:schemeClr>
                </a:solidFill>
              </a:rPr>
            </a:br>
            <a:r>
              <a:rPr lang="en-US" sz="4400" dirty="0">
                <a:solidFill>
                  <a:schemeClr val="tx2">
                    <a:lumMod val="75000"/>
                  </a:schemeClr>
                </a:solidFill>
              </a:rPr>
              <a:t>3.  There is a spirit of disobedience</a:t>
            </a:r>
            <a:endParaRPr lang="en-US" sz="4400" b="1"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More Than Meets The Eye</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TWO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1652588"/>
            <a:ext cx="11561763" cy="2609850"/>
          </a:xfrm>
          <a:solidFill>
            <a:schemeClr val="bg1">
              <a:lumMod val="95000"/>
            </a:schemeClr>
          </a:solidFill>
        </p:spPr>
        <p:txBody>
          <a:bodyPr rtlCol="0">
            <a:noAutofit/>
          </a:bodyPr>
          <a:lstStyle/>
          <a:p>
            <a:pPr algn="l">
              <a:defRPr/>
            </a:pPr>
            <a:br>
              <a:rPr lang="en-US" sz="3700" dirty="0">
                <a:solidFill>
                  <a:schemeClr val="tx2">
                    <a:lumMod val="50000"/>
                  </a:schemeClr>
                </a:solidFill>
              </a:rPr>
            </a:br>
            <a:r>
              <a:rPr lang="en-US" sz="3700" baseline="30000" dirty="0">
                <a:solidFill>
                  <a:schemeClr val="tx2">
                    <a:lumMod val="50000"/>
                  </a:schemeClr>
                </a:solidFill>
              </a:rPr>
              <a:t>3 </a:t>
            </a:r>
            <a:r>
              <a:rPr lang="en-US" sz="3700" dirty="0">
                <a:solidFill>
                  <a:schemeClr val="tx2">
                    <a:lumMod val="50000"/>
                  </a:schemeClr>
                </a:solidFill>
              </a:rPr>
              <a:t> All of us also lived among them at one time, gratifying the cravings of our sinful nature and following its desires and thoughts. Like the rest, we were by nature objects of wrath. </a:t>
            </a:r>
            <a:br>
              <a:rPr lang="en-US" sz="3700" dirty="0">
                <a:solidFill>
                  <a:schemeClr val="tx2">
                    <a:lumMod val="50000"/>
                  </a:schemeClr>
                </a:solidFill>
              </a:rPr>
            </a:br>
            <a:endParaRPr lang="en-US" sz="3700" dirty="0">
              <a:solidFill>
                <a:schemeClr val="tx2">
                  <a:lumMod val="50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More Than Meets The Eye</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EPHESIANS 2:1-7</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686050"/>
          </a:xfrm>
          <a:solidFill>
            <a:schemeClr val="bg1">
              <a:lumMod val="95000"/>
            </a:schemeClr>
          </a:solidFill>
        </p:spPr>
        <p:txBody>
          <a:bodyPr rtlCol="0">
            <a:normAutofit fontScale="90000"/>
          </a:bodyPr>
          <a:lstStyle/>
          <a:p>
            <a:pPr algn="l" eaLnBrk="1" fontAlgn="auto" hangingPunct="1">
              <a:spcAft>
                <a:spcPts val="0"/>
              </a:spcAft>
              <a:defRPr/>
            </a:pPr>
            <a:r>
              <a:rPr lang="en-US" sz="4400" dirty="0">
                <a:solidFill>
                  <a:schemeClr val="tx2">
                    <a:lumMod val="75000"/>
                  </a:schemeClr>
                </a:solidFill>
              </a:rPr>
              <a:t>1.  Jew &amp; Gentile alike shared in this problem</a:t>
            </a:r>
            <a:br>
              <a:rPr lang="en-US" sz="4400" dirty="0">
                <a:solidFill>
                  <a:schemeClr val="tx2">
                    <a:lumMod val="75000"/>
                  </a:schemeClr>
                </a:solidFill>
              </a:rPr>
            </a:br>
            <a:r>
              <a:rPr lang="en-US" sz="4400" dirty="0">
                <a:solidFill>
                  <a:schemeClr val="tx2">
                    <a:lumMod val="75000"/>
                  </a:schemeClr>
                </a:solidFill>
              </a:rPr>
              <a:t>2.  The appetite of self-fulfilling thoughts and actions</a:t>
            </a:r>
            <a:br>
              <a:rPr lang="en-US" sz="4400" dirty="0">
                <a:solidFill>
                  <a:schemeClr val="tx2">
                    <a:lumMod val="75000"/>
                  </a:schemeClr>
                </a:solidFill>
              </a:rPr>
            </a:br>
            <a:r>
              <a:rPr lang="en-US" sz="4400" dirty="0">
                <a:solidFill>
                  <a:schemeClr val="tx2">
                    <a:lumMod val="75000"/>
                  </a:schemeClr>
                </a:solidFill>
              </a:rPr>
              <a:t>3.  The consequences is wrath</a:t>
            </a:r>
            <a:br>
              <a:rPr lang="en-US" sz="4400" dirty="0">
                <a:solidFill>
                  <a:schemeClr val="tx2">
                    <a:lumMod val="75000"/>
                  </a:schemeClr>
                </a:solidFill>
              </a:rPr>
            </a:br>
            <a:endParaRPr lang="en-US" sz="4400" b="1"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More Than Meets The Eye</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THREE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85775" y="2114550"/>
            <a:ext cx="11561763" cy="2335213"/>
          </a:xfrm>
          <a:solidFill>
            <a:schemeClr val="bg1">
              <a:lumMod val="95000"/>
            </a:schemeClr>
          </a:solidFill>
        </p:spPr>
        <p:txBody>
          <a:bodyPr rtlCol="0">
            <a:noAutofit/>
          </a:bodyPr>
          <a:lstStyle/>
          <a:p>
            <a:pPr algn="l">
              <a:defRPr/>
            </a:pPr>
            <a:br>
              <a:rPr lang="en-US" sz="3700" dirty="0">
                <a:solidFill>
                  <a:schemeClr val="tx2">
                    <a:lumMod val="50000"/>
                  </a:schemeClr>
                </a:solidFill>
              </a:rPr>
            </a:br>
            <a:r>
              <a:rPr lang="en-US" sz="3700" baseline="30000" dirty="0">
                <a:solidFill>
                  <a:schemeClr val="tx2">
                    <a:lumMod val="50000"/>
                  </a:schemeClr>
                </a:solidFill>
              </a:rPr>
              <a:t>4 </a:t>
            </a:r>
            <a:r>
              <a:rPr lang="en-US" sz="3700" dirty="0">
                <a:solidFill>
                  <a:schemeClr val="tx2">
                    <a:lumMod val="50000"/>
                  </a:schemeClr>
                </a:solidFill>
              </a:rPr>
              <a:t> But because of his great love for us, God, who is rich in mercy, </a:t>
            </a:r>
            <a:r>
              <a:rPr lang="en-US" sz="4000" baseline="30000" dirty="0">
                <a:solidFill>
                  <a:schemeClr val="tx2">
                    <a:lumMod val="50000"/>
                  </a:schemeClr>
                </a:solidFill>
              </a:rPr>
              <a:t>5 </a:t>
            </a:r>
            <a:r>
              <a:rPr lang="en-US" sz="4000" dirty="0">
                <a:solidFill>
                  <a:schemeClr val="tx2">
                    <a:lumMod val="50000"/>
                  </a:schemeClr>
                </a:solidFill>
              </a:rPr>
              <a:t> made us alive with Christ even when we were dead in transgressions--it is by grace you have been saved. </a:t>
            </a:r>
            <a:endParaRPr lang="en-US" sz="3700" dirty="0">
              <a:solidFill>
                <a:schemeClr val="tx2">
                  <a:lumMod val="50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More Than Meets The Eye</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EPHESIANS 2:1-7</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2533650"/>
            <a:ext cx="11561762" cy="1982788"/>
          </a:xfrm>
          <a:solidFill>
            <a:schemeClr val="bg1">
              <a:lumMod val="95000"/>
            </a:schemeClr>
          </a:solidFill>
        </p:spPr>
        <p:txBody>
          <a:bodyPr rtlCol="0">
            <a:normAutofit/>
          </a:bodyPr>
          <a:lstStyle/>
          <a:p>
            <a:pPr algn="l" eaLnBrk="1" fontAlgn="auto" hangingPunct="1">
              <a:spcAft>
                <a:spcPts val="0"/>
              </a:spcAft>
              <a:defRPr/>
            </a:pPr>
            <a:r>
              <a:rPr lang="en-US" sz="4400" dirty="0">
                <a:solidFill>
                  <a:schemeClr val="tx2">
                    <a:lumMod val="75000"/>
                  </a:schemeClr>
                </a:solidFill>
              </a:rPr>
              <a:t>1.  LOVE trumps JUSTICE &amp; WRATH</a:t>
            </a:r>
            <a:br>
              <a:rPr lang="en-US" sz="4400" dirty="0">
                <a:solidFill>
                  <a:schemeClr val="tx2">
                    <a:lumMod val="75000"/>
                  </a:schemeClr>
                </a:solidFill>
              </a:rPr>
            </a:br>
            <a:r>
              <a:rPr lang="en-US" sz="4400" dirty="0">
                <a:solidFill>
                  <a:schemeClr val="tx2">
                    <a:lumMod val="75000"/>
                  </a:schemeClr>
                </a:solidFill>
              </a:rPr>
              <a:t>2.  MERCY acts to spare us our just desserts</a:t>
            </a:r>
            <a:br>
              <a:rPr lang="en-US" sz="4400" dirty="0">
                <a:solidFill>
                  <a:schemeClr val="tx2">
                    <a:lumMod val="75000"/>
                  </a:schemeClr>
                </a:solidFill>
              </a:rPr>
            </a:br>
            <a:r>
              <a:rPr lang="en-US" sz="4400" dirty="0">
                <a:solidFill>
                  <a:schemeClr val="tx2">
                    <a:lumMod val="75000"/>
                  </a:schemeClr>
                </a:solidFill>
              </a:rPr>
              <a:t>3.  GRACE gives us an alternative of SALVATION</a:t>
            </a:r>
            <a:endParaRPr lang="en-US" sz="4400" b="1"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More Than Meets The Eye</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FOUR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2687638"/>
            <a:ext cx="11561762" cy="1933575"/>
          </a:xfrm>
          <a:solidFill>
            <a:schemeClr val="bg1">
              <a:lumMod val="95000"/>
            </a:schemeClr>
          </a:solidFill>
        </p:spPr>
        <p:txBody>
          <a:bodyPr rtlCol="0">
            <a:normAutofit/>
          </a:bodyPr>
          <a:lstStyle/>
          <a:p>
            <a:pPr algn="l" eaLnBrk="1" fontAlgn="auto" hangingPunct="1">
              <a:spcAft>
                <a:spcPts val="0"/>
              </a:spcAft>
              <a:defRPr/>
            </a:pPr>
            <a:r>
              <a:rPr lang="en-US" sz="4400" dirty="0">
                <a:solidFill>
                  <a:schemeClr val="tx2">
                    <a:lumMod val="75000"/>
                  </a:schemeClr>
                </a:solidFill>
              </a:rPr>
              <a:t>REMEMBER THE THREE PIVOTAL PRAYERS</a:t>
            </a:r>
            <a:br>
              <a:rPr lang="en-US" sz="4400" dirty="0">
                <a:solidFill>
                  <a:schemeClr val="tx2">
                    <a:lumMod val="75000"/>
                  </a:schemeClr>
                </a:solidFill>
              </a:rPr>
            </a:br>
            <a:endParaRPr lang="en-US" sz="4400"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COSMIC CHRISTIANITY</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Introduction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1917700"/>
            <a:ext cx="11561762" cy="3205163"/>
          </a:xfrm>
          <a:solidFill>
            <a:schemeClr val="bg1">
              <a:lumMod val="95000"/>
            </a:schemeClr>
          </a:solidFill>
        </p:spPr>
        <p:txBody>
          <a:bodyPr rtlCol="0">
            <a:noAutofit/>
          </a:bodyPr>
          <a:lstStyle/>
          <a:p>
            <a:pPr algn="l">
              <a:defRPr/>
            </a:pPr>
            <a:r>
              <a:rPr lang="en-US" sz="4400" baseline="30000" dirty="0">
                <a:solidFill>
                  <a:schemeClr val="tx2">
                    <a:lumMod val="50000"/>
                  </a:schemeClr>
                </a:solidFill>
              </a:rPr>
              <a:t>6 </a:t>
            </a:r>
            <a:r>
              <a:rPr lang="en-US" sz="4400" dirty="0">
                <a:solidFill>
                  <a:schemeClr val="tx2">
                    <a:lumMod val="50000"/>
                  </a:schemeClr>
                </a:solidFill>
              </a:rPr>
              <a:t> And God raised us up with Christ and seated us with him in the heavenly realms in Christ Jesus, </a:t>
            </a:r>
            <a:br>
              <a:rPr lang="en-US" sz="4400" dirty="0">
                <a:solidFill>
                  <a:schemeClr val="tx2">
                    <a:lumMod val="50000"/>
                  </a:schemeClr>
                </a:solidFill>
              </a:rPr>
            </a:br>
            <a:r>
              <a:rPr lang="en-US" sz="4400" baseline="30000" dirty="0">
                <a:solidFill>
                  <a:schemeClr val="tx2">
                    <a:lumMod val="50000"/>
                  </a:schemeClr>
                </a:solidFill>
              </a:rPr>
              <a:t>7 </a:t>
            </a:r>
            <a:r>
              <a:rPr lang="en-US" sz="4400" dirty="0">
                <a:solidFill>
                  <a:schemeClr val="tx2">
                    <a:lumMod val="50000"/>
                  </a:schemeClr>
                </a:solidFill>
              </a:rPr>
              <a:t> in order that in the coming ages he might show the incomparable riches of his grace, expressed in his kindness to us in Christ Jesus. </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COSMIC CHRISTIANITY</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EPHESIANS 2:1-7</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2687638"/>
            <a:ext cx="11561762" cy="1933575"/>
          </a:xfrm>
          <a:solidFill>
            <a:schemeClr val="bg1">
              <a:lumMod val="95000"/>
            </a:schemeClr>
          </a:solidFill>
        </p:spPr>
        <p:txBody>
          <a:bodyPr rtlCol="0">
            <a:normAutofit/>
          </a:bodyPr>
          <a:lstStyle/>
          <a:p>
            <a:pPr algn="l" eaLnBrk="1" fontAlgn="auto" hangingPunct="1">
              <a:spcAft>
                <a:spcPts val="0"/>
              </a:spcAft>
              <a:defRPr/>
            </a:pPr>
            <a:r>
              <a:rPr lang="en-US" sz="4400" dirty="0">
                <a:solidFill>
                  <a:schemeClr val="tx2">
                    <a:lumMod val="75000"/>
                  </a:schemeClr>
                </a:solidFill>
              </a:rPr>
              <a:t>1.  The church is raised and seated with Christ.</a:t>
            </a:r>
            <a:br>
              <a:rPr lang="en-US" sz="4400" dirty="0">
                <a:solidFill>
                  <a:schemeClr val="tx2">
                    <a:lumMod val="75000"/>
                  </a:schemeClr>
                </a:solidFill>
              </a:rPr>
            </a:br>
            <a:r>
              <a:rPr lang="en-US" sz="4400" dirty="0">
                <a:solidFill>
                  <a:schemeClr val="tx2">
                    <a:lumMod val="75000"/>
                  </a:schemeClr>
                </a:solidFill>
              </a:rPr>
              <a:t>2.  Our seat is in the heavenly realms.</a:t>
            </a:r>
            <a:br>
              <a:rPr lang="en-US" sz="4400" dirty="0">
                <a:solidFill>
                  <a:schemeClr val="tx2">
                    <a:lumMod val="75000"/>
                  </a:schemeClr>
                </a:solidFill>
              </a:rPr>
            </a:br>
            <a:r>
              <a:rPr lang="en-US" sz="4400" dirty="0">
                <a:solidFill>
                  <a:schemeClr val="tx2">
                    <a:lumMod val="75000"/>
                  </a:schemeClr>
                </a:solidFill>
              </a:rPr>
              <a:t>3.  We are the eternal object lesson of kindness.</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More Than Meets The Eye</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FIVE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2687638"/>
            <a:ext cx="11561762" cy="2203450"/>
          </a:xfrm>
          <a:solidFill>
            <a:schemeClr val="bg1">
              <a:lumMod val="95000"/>
            </a:schemeClr>
          </a:solidFill>
        </p:spPr>
        <p:txBody>
          <a:bodyPr rtlCol="0">
            <a:normAutofit/>
          </a:bodyPr>
          <a:lstStyle/>
          <a:p>
            <a:pPr algn="l" eaLnBrk="1" fontAlgn="auto" hangingPunct="1">
              <a:spcAft>
                <a:spcPts val="0"/>
              </a:spcAft>
              <a:defRPr/>
            </a:pPr>
            <a:r>
              <a:rPr lang="en-US" sz="4400" dirty="0">
                <a:solidFill>
                  <a:schemeClr val="tx2">
                    <a:lumMod val="75000"/>
                  </a:schemeClr>
                </a:solidFill>
              </a:rPr>
              <a:t>There is more than meets the eye…</a:t>
            </a:r>
            <a:br>
              <a:rPr lang="en-US" sz="4400" dirty="0">
                <a:solidFill>
                  <a:schemeClr val="tx2">
                    <a:lumMod val="75000"/>
                  </a:schemeClr>
                </a:solidFill>
              </a:rPr>
            </a:br>
            <a:r>
              <a:rPr lang="en-US" sz="4400" dirty="0">
                <a:solidFill>
                  <a:schemeClr val="tx2">
                    <a:lumMod val="75000"/>
                  </a:schemeClr>
                </a:solidFill>
              </a:rPr>
              <a:t>					THIS is not all there is!  </a:t>
            </a:r>
            <a:br>
              <a:rPr lang="en-US" sz="4400" dirty="0">
                <a:solidFill>
                  <a:schemeClr val="tx2">
                    <a:lumMod val="75000"/>
                  </a:schemeClr>
                </a:solidFill>
              </a:rPr>
            </a:br>
            <a:endParaRPr lang="en-US" sz="4400"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More Than Meets The Eye</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CONCLUSION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454275"/>
            <a:ext cx="11561763" cy="1949450"/>
          </a:xfrm>
          <a:solidFill>
            <a:schemeClr val="bg1">
              <a:lumMod val="95000"/>
            </a:schemeClr>
          </a:solidFill>
        </p:spPr>
        <p:txBody>
          <a:bodyPr rtlCol="0">
            <a:normAutofit/>
          </a:bodyPr>
          <a:lstStyle/>
          <a:p>
            <a:pPr algn="l" eaLnBrk="1" fontAlgn="auto" hangingPunct="1">
              <a:spcAft>
                <a:spcPts val="0"/>
              </a:spcAft>
              <a:defRPr/>
            </a:pPr>
            <a:r>
              <a:rPr lang="en-US" sz="4400" dirty="0">
                <a:solidFill>
                  <a:schemeClr val="tx2">
                    <a:lumMod val="75000"/>
                  </a:schemeClr>
                </a:solidFill>
              </a:rPr>
              <a:t>A new life is available right now and it is offered from another realm and is lived by the ways of another wisdom to the ends of another purposes.</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More Than Meets The Eye</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CONCLUSION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2533650"/>
            <a:ext cx="11561762" cy="1377950"/>
          </a:xfrm>
          <a:solidFill>
            <a:schemeClr val="bg1">
              <a:lumMod val="95000"/>
            </a:schemeClr>
          </a:solidFill>
        </p:spPr>
        <p:txBody>
          <a:bodyPr rtlCol="0">
            <a:normAutofit/>
          </a:bodyPr>
          <a:lstStyle/>
          <a:p>
            <a:pPr algn="l" eaLnBrk="1" fontAlgn="auto" hangingPunct="1">
              <a:spcAft>
                <a:spcPts val="0"/>
              </a:spcAft>
              <a:defRPr/>
            </a:pPr>
            <a:r>
              <a:rPr lang="en-US" sz="4400" dirty="0">
                <a:solidFill>
                  <a:schemeClr val="tx2">
                    <a:lumMod val="75000"/>
                  </a:schemeClr>
                </a:solidFill>
              </a:rPr>
              <a:t>God’s purposes are realized in THIS world and in the HEAVENLY realms – if we are willing.</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More Than Meets The Eye</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CONCLUSION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2687638"/>
            <a:ext cx="11561762" cy="1933575"/>
          </a:xfrm>
          <a:solidFill>
            <a:schemeClr val="bg1">
              <a:lumMod val="95000"/>
            </a:schemeClr>
          </a:solidFill>
        </p:spPr>
        <p:txBody>
          <a:bodyPr rtlCol="0">
            <a:normAutofit/>
          </a:bodyPr>
          <a:lstStyle/>
          <a:p>
            <a:pPr algn="l" eaLnBrk="1" fontAlgn="auto" hangingPunct="1">
              <a:spcAft>
                <a:spcPts val="0"/>
              </a:spcAft>
              <a:defRPr/>
            </a:pPr>
            <a:r>
              <a:rPr lang="en-US" sz="4400" dirty="0">
                <a:solidFill>
                  <a:schemeClr val="tx2">
                    <a:lumMod val="75000"/>
                  </a:schemeClr>
                </a:solidFill>
              </a:rPr>
              <a:t>1.  Thanksgiving</a:t>
            </a:r>
            <a:br>
              <a:rPr lang="en-US" sz="4400" dirty="0">
                <a:solidFill>
                  <a:schemeClr val="tx2">
                    <a:lumMod val="75000"/>
                  </a:schemeClr>
                </a:solidFill>
              </a:rPr>
            </a:br>
            <a:r>
              <a:rPr lang="en-US" sz="4400" dirty="0">
                <a:solidFill>
                  <a:schemeClr val="tx2">
                    <a:lumMod val="75000"/>
                  </a:schemeClr>
                </a:solidFill>
              </a:rPr>
              <a:t>2.  Wisdom &amp; Revelation to know HIM</a:t>
            </a:r>
            <a:br>
              <a:rPr lang="en-US" sz="4400" dirty="0">
                <a:solidFill>
                  <a:schemeClr val="tx2">
                    <a:lumMod val="75000"/>
                  </a:schemeClr>
                </a:solidFill>
              </a:rPr>
            </a:br>
            <a:r>
              <a:rPr lang="en-US" sz="4400" dirty="0">
                <a:solidFill>
                  <a:schemeClr val="tx2">
                    <a:lumMod val="75000"/>
                  </a:schemeClr>
                </a:solidFill>
              </a:rPr>
              <a:t>3.  Enlighten the eyes of the heart with the Word.</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COSMIC CHRISTIANITY</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Introduction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981075"/>
            <a:ext cx="11561762" cy="5011738"/>
          </a:xfrm>
          <a:solidFill>
            <a:schemeClr val="bg1">
              <a:lumMod val="95000"/>
            </a:schemeClr>
          </a:solidFill>
        </p:spPr>
        <p:txBody>
          <a:bodyPr rtlCol="0">
            <a:noAutofit/>
          </a:bodyPr>
          <a:lstStyle/>
          <a:p>
            <a:pPr algn="l">
              <a:defRPr/>
            </a:pPr>
            <a:r>
              <a:rPr lang="en-US" sz="3700" baseline="30000" dirty="0">
                <a:solidFill>
                  <a:schemeClr val="tx2">
                    <a:lumMod val="50000"/>
                  </a:schemeClr>
                </a:solidFill>
              </a:rPr>
              <a:t>1 </a:t>
            </a:r>
            <a:r>
              <a:rPr lang="en-US" sz="3700" dirty="0">
                <a:solidFill>
                  <a:schemeClr val="tx2">
                    <a:lumMod val="50000"/>
                  </a:schemeClr>
                </a:solidFill>
              </a:rPr>
              <a:t> As for you, you were dead in your transgressions and sins, </a:t>
            </a:r>
            <a:br>
              <a:rPr lang="en-US" sz="3700" dirty="0">
                <a:solidFill>
                  <a:schemeClr val="tx2">
                    <a:lumMod val="50000"/>
                  </a:schemeClr>
                </a:solidFill>
              </a:rPr>
            </a:br>
            <a:r>
              <a:rPr lang="en-US" sz="3700" baseline="30000" dirty="0">
                <a:solidFill>
                  <a:schemeClr val="tx2">
                    <a:lumMod val="50000"/>
                  </a:schemeClr>
                </a:solidFill>
              </a:rPr>
              <a:t>2 </a:t>
            </a:r>
            <a:r>
              <a:rPr lang="en-US" sz="3700" dirty="0">
                <a:solidFill>
                  <a:schemeClr val="tx2">
                    <a:lumMod val="50000"/>
                  </a:schemeClr>
                </a:solidFill>
              </a:rPr>
              <a:t> in which you used to live when you followed the ways of this world and of the ruler of the kingdom of the air, the spirit who is now at work in those who are disobedient. </a:t>
            </a:r>
            <a:br>
              <a:rPr lang="en-US" sz="3700" dirty="0">
                <a:solidFill>
                  <a:schemeClr val="tx2">
                    <a:lumMod val="50000"/>
                  </a:schemeClr>
                </a:solidFill>
              </a:rPr>
            </a:br>
            <a:r>
              <a:rPr lang="en-US" sz="3700" baseline="30000" dirty="0">
                <a:solidFill>
                  <a:schemeClr val="tx2">
                    <a:lumMod val="50000"/>
                  </a:schemeClr>
                </a:solidFill>
              </a:rPr>
              <a:t>3 </a:t>
            </a:r>
            <a:r>
              <a:rPr lang="en-US" sz="3700" dirty="0">
                <a:solidFill>
                  <a:schemeClr val="tx2">
                    <a:lumMod val="50000"/>
                  </a:schemeClr>
                </a:solidFill>
              </a:rPr>
              <a:t> All of us also lived among them at one time, gratifying the cravings of our sinful nature and following its desires and thoughts. Like the rest, we were by nature objects of wrath. </a:t>
            </a:r>
            <a:br>
              <a:rPr lang="en-US" sz="3700" dirty="0">
                <a:solidFill>
                  <a:schemeClr val="tx2">
                    <a:lumMod val="50000"/>
                  </a:schemeClr>
                </a:solidFill>
              </a:rPr>
            </a:br>
            <a:r>
              <a:rPr lang="en-US" sz="3700" baseline="30000" dirty="0">
                <a:solidFill>
                  <a:schemeClr val="tx2">
                    <a:lumMod val="50000"/>
                  </a:schemeClr>
                </a:solidFill>
              </a:rPr>
              <a:t>4 </a:t>
            </a:r>
            <a:r>
              <a:rPr lang="en-US" sz="3700" dirty="0">
                <a:solidFill>
                  <a:schemeClr val="tx2">
                    <a:lumMod val="50000"/>
                  </a:schemeClr>
                </a:solidFill>
              </a:rPr>
              <a:t> But because of his great love for us, God, who is rich in mercy, </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COSMIC CHRISTIANITY</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EPHESIANS 2:1-7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981075"/>
            <a:ext cx="11561762" cy="5011738"/>
          </a:xfrm>
          <a:solidFill>
            <a:schemeClr val="bg1">
              <a:lumMod val="95000"/>
            </a:schemeClr>
          </a:solidFill>
        </p:spPr>
        <p:txBody>
          <a:bodyPr rtlCol="0">
            <a:noAutofit/>
          </a:bodyPr>
          <a:lstStyle/>
          <a:p>
            <a:pPr algn="l">
              <a:defRPr/>
            </a:pPr>
            <a:r>
              <a:rPr lang="en-US" sz="4400" baseline="30000" dirty="0">
                <a:solidFill>
                  <a:schemeClr val="tx2">
                    <a:lumMod val="50000"/>
                  </a:schemeClr>
                </a:solidFill>
              </a:rPr>
              <a:t>5 </a:t>
            </a:r>
            <a:r>
              <a:rPr lang="en-US" sz="4400" dirty="0">
                <a:solidFill>
                  <a:schemeClr val="tx2">
                    <a:lumMod val="50000"/>
                  </a:schemeClr>
                </a:solidFill>
              </a:rPr>
              <a:t> made us alive with Christ even when we were dead in transgressions--it is by grace you have been saved. </a:t>
            </a:r>
            <a:br>
              <a:rPr lang="en-US" sz="4400" dirty="0">
                <a:solidFill>
                  <a:schemeClr val="tx2">
                    <a:lumMod val="50000"/>
                  </a:schemeClr>
                </a:solidFill>
              </a:rPr>
            </a:br>
            <a:r>
              <a:rPr lang="en-US" sz="4400" baseline="30000" dirty="0">
                <a:solidFill>
                  <a:schemeClr val="tx2">
                    <a:lumMod val="50000"/>
                  </a:schemeClr>
                </a:solidFill>
              </a:rPr>
              <a:t>6 </a:t>
            </a:r>
            <a:r>
              <a:rPr lang="en-US" sz="4400" dirty="0">
                <a:solidFill>
                  <a:schemeClr val="tx2">
                    <a:lumMod val="50000"/>
                  </a:schemeClr>
                </a:solidFill>
              </a:rPr>
              <a:t> And God raised us up with Christ and seated us with him in the heavenly realms in Christ Jesus, </a:t>
            </a:r>
            <a:br>
              <a:rPr lang="en-US" sz="4400" dirty="0">
                <a:solidFill>
                  <a:schemeClr val="tx2">
                    <a:lumMod val="50000"/>
                  </a:schemeClr>
                </a:solidFill>
              </a:rPr>
            </a:br>
            <a:r>
              <a:rPr lang="en-US" sz="4400" baseline="30000" dirty="0">
                <a:solidFill>
                  <a:schemeClr val="tx2">
                    <a:lumMod val="50000"/>
                  </a:schemeClr>
                </a:solidFill>
              </a:rPr>
              <a:t>7 </a:t>
            </a:r>
            <a:r>
              <a:rPr lang="en-US" sz="4400" dirty="0">
                <a:solidFill>
                  <a:schemeClr val="tx2">
                    <a:lumMod val="50000"/>
                  </a:schemeClr>
                </a:solidFill>
              </a:rPr>
              <a:t> in order that in the coming ages he might show the incomparable riches of his grace, expressed in his kindness to us in Christ Jesus. </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COSMIC CHRISTIANITY</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EPHESIANS 2:1-7</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2654300"/>
            <a:ext cx="11561762" cy="2370138"/>
          </a:xfrm>
          <a:solidFill>
            <a:schemeClr val="bg1">
              <a:lumMod val="95000"/>
            </a:schemeClr>
          </a:solidFill>
        </p:spPr>
        <p:txBody>
          <a:bodyPr rtlCol="0">
            <a:normAutofit/>
          </a:bodyPr>
          <a:lstStyle/>
          <a:p>
            <a:pPr algn="l" eaLnBrk="1" fontAlgn="auto" hangingPunct="1">
              <a:spcAft>
                <a:spcPts val="0"/>
              </a:spcAft>
              <a:defRPr/>
            </a:pPr>
            <a:r>
              <a:rPr lang="en-US" sz="4400" dirty="0">
                <a:solidFill>
                  <a:schemeClr val="tx2">
                    <a:lumMod val="75000"/>
                  </a:schemeClr>
                </a:solidFill>
              </a:rPr>
              <a:t>From Genesis 1:1 we are introduced to ANOTHER whole world out there!</a:t>
            </a:r>
            <a:br>
              <a:rPr lang="en-US" sz="4400" dirty="0">
                <a:solidFill>
                  <a:schemeClr val="tx2">
                    <a:lumMod val="75000"/>
                  </a:schemeClr>
                </a:solidFill>
              </a:rPr>
            </a:br>
            <a:endParaRPr lang="en-US" sz="4400"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COSMIC CHRISTIANITY</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Introduction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2654300"/>
            <a:ext cx="11561762" cy="2370138"/>
          </a:xfrm>
          <a:solidFill>
            <a:schemeClr val="bg1">
              <a:lumMod val="95000"/>
            </a:schemeClr>
          </a:solidFill>
        </p:spPr>
        <p:txBody>
          <a:bodyPr rtlCol="0">
            <a:normAutofit/>
          </a:bodyPr>
          <a:lstStyle/>
          <a:p>
            <a:pPr algn="l" eaLnBrk="1" fontAlgn="auto" hangingPunct="1">
              <a:spcAft>
                <a:spcPts val="0"/>
              </a:spcAft>
              <a:defRPr/>
            </a:pPr>
            <a:r>
              <a:rPr lang="en-US" sz="4400" dirty="0">
                <a:solidFill>
                  <a:schemeClr val="tx2">
                    <a:lumMod val="75000"/>
                  </a:schemeClr>
                </a:solidFill>
              </a:rPr>
              <a:t>“In the beginning God created the heavens &amp; the earth…”  Genesis 1:1</a:t>
            </a:r>
            <a:br>
              <a:rPr lang="en-US" sz="4400" dirty="0">
                <a:solidFill>
                  <a:schemeClr val="tx2">
                    <a:lumMod val="75000"/>
                  </a:schemeClr>
                </a:solidFill>
              </a:rPr>
            </a:br>
            <a:endParaRPr lang="en-US" sz="4400"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More Than Meets The Eye</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Introduction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1949450"/>
            <a:ext cx="11561762" cy="3514725"/>
          </a:xfrm>
          <a:solidFill>
            <a:schemeClr val="bg1">
              <a:lumMod val="95000"/>
            </a:schemeClr>
          </a:solidFill>
        </p:spPr>
        <p:txBody>
          <a:bodyPr rtlCol="0">
            <a:normAutofit/>
          </a:bodyPr>
          <a:lstStyle/>
          <a:p>
            <a:pPr algn="l" eaLnBrk="1" fontAlgn="auto" hangingPunct="1">
              <a:spcAft>
                <a:spcPts val="0"/>
              </a:spcAft>
              <a:defRPr/>
            </a:pPr>
            <a:r>
              <a:rPr lang="en-US" sz="4400" dirty="0">
                <a:solidFill>
                  <a:schemeClr val="tx2">
                    <a:lumMod val="75000"/>
                  </a:schemeClr>
                </a:solidFill>
              </a:rPr>
              <a:t>Because we have such detail about us in Scripture we tend to think we are all there is to this creation.  Materialists think that only the material world – the ERETZ is all there is.</a:t>
            </a:r>
            <a:br>
              <a:rPr lang="en-US" sz="4400" dirty="0">
                <a:solidFill>
                  <a:schemeClr val="tx2">
                    <a:lumMod val="75000"/>
                  </a:schemeClr>
                </a:solidFill>
              </a:rPr>
            </a:br>
            <a:endParaRPr lang="en-US" sz="4400"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More Than Meets The Eye</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Introduction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1960563"/>
            <a:ext cx="11561762" cy="2324100"/>
          </a:xfrm>
          <a:solidFill>
            <a:schemeClr val="bg1">
              <a:lumMod val="95000"/>
            </a:schemeClr>
          </a:solidFill>
        </p:spPr>
        <p:txBody>
          <a:bodyPr rtlCol="0">
            <a:noAutofit/>
          </a:bodyPr>
          <a:lstStyle/>
          <a:p>
            <a:pPr algn="l">
              <a:defRPr/>
            </a:pPr>
            <a:r>
              <a:rPr lang="en-US" sz="3700" baseline="30000" dirty="0">
                <a:solidFill>
                  <a:schemeClr val="tx2">
                    <a:lumMod val="50000"/>
                  </a:schemeClr>
                </a:solidFill>
              </a:rPr>
              <a:t>1 </a:t>
            </a:r>
            <a:r>
              <a:rPr lang="en-US" sz="3700" dirty="0">
                <a:solidFill>
                  <a:schemeClr val="tx2">
                    <a:lumMod val="50000"/>
                  </a:schemeClr>
                </a:solidFill>
              </a:rPr>
              <a:t> </a:t>
            </a:r>
            <a:r>
              <a:rPr lang="en-US" sz="3700" u="sng" dirty="0">
                <a:solidFill>
                  <a:schemeClr val="tx2">
                    <a:lumMod val="50000"/>
                  </a:schemeClr>
                </a:solidFill>
              </a:rPr>
              <a:t>As for you, you were dead in your transgressions and sins</a:t>
            </a:r>
            <a:r>
              <a:rPr lang="en-US" sz="3700" dirty="0">
                <a:solidFill>
                  <a:schemeClr val="tx2">
                    <a:lumMod val="50000"/>
                  </a:schemeClr>
                </a:solidFill>
              </a:rPr>
              <a:t>, </a:t>
            </a:r>
            <a:br>
              <a:rPr lang="en-US" sz="3700" dirty="0">
                <a:solidFill>
                  <a:schemeClr val="tx2">
                    <a:lumMod val="50000"/>
                  </a:schemeClr>
                </a:solidFill>
              </a:rPr>
            </a:br>
            <a:r>
              <a:rPr lang="en-US" sz="3700" baseline="30000" dirty="0">
                <a:solidFill>
                  <a:schemeClr val="tx2">
                    <a:lumMod val="50000"/>
                  </a:schemeClr>
                </a:solidFill>
              </a:rPr>
              <a:t>2 </a:t>
            </a:r>
            <a:r>
              <a:rPr lang="en-US" sz="3700" dirty="0">
                <a:solidFill>
                  <a:schemeClr val="tx2">
                    <a:lumMod val="50000"/>
                  </a:schemeClr>
                </a:solidFill>
              </a:rPr>
              <a:t> in which you used to live when you followed the ways of this world and of the ruler of the kingdom of the air, the spirit who is now at work in those who are disobedient. </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eaLnBrk="1" fontAlgn="auto" hangingPunct="1">
              <a:spcAft>
                <a:spcPts val="0"/>
              </a:spcAft>
              <a:defRPr/>
            </a:pPr>
            <a:r>
              <a:rPr lang="en-US" b="1" dirty="0">
                <a:solidFill>
                  <a:schemeClr val="tx2">
                    <a:lumMod val="75000"/>
                  </a:schemeClr>
                </a:solidFill>
              </a:rPr>
              <a:t>More Than Meets The Eye</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EPHESIANS 2:1-2</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2962</TotalTime>
  <Words>341</Words>
  <Application>Microsoft Office PowerPoint</Application>
  <PresentationFormat>Widescreen</PresentationFormat>
  <Paragraphs>71</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Calibri</vt:lpstr>
      <vt:lpstr>Arial</vt:lpstr>
      <vt:lpstr>Calibri Light</vt:lpstr>
      <vt:lpstr>Office Theme</vt:lpstr>
      <vt:lpstr>Cosmic Christianity The Letter to Ephesus</vt:lpstr>
      <vt:lpstr>REMEMBER THE THREE PIVOTAL PRAYERS </vt:lpstr>
      <vt:lpstr>1.  Thanksgiving 2.  Wisdom &amp; Revelation to know HIM 3.  Enlighten the eyes of the heart with the Word.</vt:lpstr>
      <vt:lpstr>1  As for you, you were dead in your transgressions and sins,  2  in which you used to live when you followed the ways of this world and of the ruler of the kingdom of the air, the spirit who is now at work in those who are disobedient.  3  All of us also lived among them at one time, gratifying the cravings of our sinful nature and following its desires and thoughts. Like the rest, we were by nature objects of wrath.  4  But because of his great love for us, God, who is rich in mercy, </vt:lpstr>
      <vt:lpstr>5  made us alive with Christ even when we were dead in transgressions--it is by grace you have been saved.  6  And God raised us up with Christ and seated us with him in the heavenly realms in Christ Jesus,  7  in order that in the coming ages he might show the incomparable riches of his grace, expressed in his kindness to us in Christ Jesus. </vt:lpstr>
      <vt:lpstr>From Genesis 1:1 we are introduced to ANOTHER whole world out there! </vt:lpstr>
      <vt:lpstr>“In the beginning God created the heavens &amp; the earth…”  Genesis 1:1 </vt:lpstr>
      <vt:lpstr>Because we have such detail about us in Scripture we tend to think we are all there is to this creation.  Materialists think that only the material world – the ERETZ is all there is. </vt:lpstr>
      <vt:lpstr>1  As for you, you were dead in your transgressions and sins,  2  in which you used to live when you followed the ways of this world and of the ruler of the kingdom of the air, the spirit who is now at work in those who are disobedient. </vt:lpstr>
      <vt:lpstr>TRANSGRESSION &amp; DEATH IS A UNIVERSAL PROBLEM </vt:lpstr>
      <vt:lpstr>THE SOUL THAT SINS - DIES </vt:lpstr>
      <vt:lpstr>1  As for you, you were dead in your transgressions and sins,  2  in which you used to live when you followed the ways of this world and of the ruler of the kingdom of the air, the spirit who is now at work in those who are disobedient. </vt:lpstr>
      <vt:lpstr>LIFE ON EARTH IS DOMINATED BY DISOBEDIENCE A SPIRITUAL PROBLEM with a SPIRITUAL SOURCE </vt:lpstr>
      <vt:lpstr>THERE NEEDS TO BE A “USED TO”! </vt:lpstr>
      <vt:lpstr>1.  Followed the ways (wisdom) of this world 2.  Followed the ways of the ruler of kingdom of the air 3.  There is a spirit of disobedience</vt:lpstr>
      <vt:lpstr> 3  All of us also lived among them at one time, gratifying the cravings of our sinful nature and following its desires and thoughts. Like the rest, we were by nature objects of wrath.  </vt:lpstr>
      <vt:lpstr>1.  Jew &amp; Gentile alike shared in this problem 2.  The appetite of self-fulfilling thoughts and actions 3.  The consequences is wrath </vt:lpstr>
      <vt:lpstr> 4  But because of his great love for us, God, who is rich in mercy, 5  made us alive with Christ even when we were dead in transgressions--it is by grace you have been saved. </vt:lpstr>
      <vt:lpstr>1.  LOVE trumps JUSTICE &amp; WRATH 2.  MERCY acts to spare us our just desserts 3.  GRACE gives us an alternative of SALVATION</vt:lpstr>
      <vt:lpstr>6  And God raised us up with Christ and seated us with him in the heavenly realms in Christ Jesus,  7  in order that in the coming ages he might show the incomparable riches of his grace, expressed in his kindness to us in Christ Jesus. </vt:lpstr>
      <vt:lpstr>1.  The church is raised and seated with Christ. 2.  Our seat is in the heavenly realms. 3.  We are the eternal object lesson of kindness.</vt:lpstr>
      <vt:lpstr>There is more than meets the eye…      THIS is not all there is!   </vt:lpstr>
      <vt:lpstr>A new life is available right now and it is offered from another realm and is lived by the ways of another wisdom to the ends of another purposes.</vt:lpstr>
      <vt:lpstr>God’s purposes are realized in THIS world and in the HEAVENLY realms – if we are willing.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Cosmic Christianity The Letter to Ephesus</dc:title>
  <dc:creator>Owner</dc:creator>
  <cp:lastModifiedBy>Douglas Martin</cp:lastModifiedBy>
  <cp:revision>6</cp:revision>
  <cp:lastPrinted>2018-08-12T14:24:53Z</cp:lastPrinted>
  <dcterms:created xsi:type="dcterms:W3CDTF">2018-08-10T16:07:50Z</dcterms:created>
  <dcterms:modified xsi:type="dcterms:W3CDTF">2018-10-15T20:36:56Z</dcterms:modified>
</cp:coreProperties>
</file>