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82" r:id="rId5"/>
    <p:sldId id="259" r:id="rId6"/>
    <p:sldId id="260" r:id="rId7"/>
    <p:sldId id="261" r:id="rId8"/>
    <p:sldId id="262" r:id="rId9"/>
    <p:sldId id="263" r:id="rId10"/>
    <p:sldId id="264" r:id="rId11"/>
    <p:sldId id="281" r:id="rId12"/>
    <p:sldId id="283"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55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C232D769-5F53-457F-A911-C158D679BA74}" type="datetimeFigureOut">
              <a:rPr lang="en-US" smtClean="0"/>
              <a:t>09/10/2018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FFF27-927C-4AB0-9B88-AADF4FC5D67E}" type="slidenum">
              <a:rPr lang="en-US" smtClean="0"/>
              <a:t>‹#›</a:t>
            </a:fld>
            <a:endParaRPr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32D769-5F53-457F-A911-C158D679BA74}" type="datetimeFigureOut">
              <a:rPr lang="en-US" smtClean="0"/>
              <a:t>09/10/2018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FFF27-927C-4AB0-9B88-AADF4FC5D67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32D769-5F53-457F-A911-C158D679BA74}" type="datetimeFigureOut">
              <a:rPr lang="en-US" smtClean="0"/>
              <a:t>09/10/2018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FFF27-927C-4AB0-9B88-AADF4FC5D67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32D769-5F53-457F-A911-C158D679BA74}" type="datetimeFigureOut">
              <a:rPr lang="en-US" smtClean="0"/>
              <a:t>09/10/2018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FFF27-927C-4AB0-9B88-AADF4FC5D67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5" name="Title 94"/>
          <p:cNvSpPr>
            <a:spLocks noGrp="1"/>
          </p:cNvSpPr>
          <p:nvPr>
            <p:ph type="title"/>
          </p:nvPr>
        </p:nvSpPr>
        <p:spPr>
          <a:xfrm>
            <a:off x="457200" y="4463568"/>
            <a:ext cx="8305800" cy="1143000"/>
          </a:xfrm>
        </p:spPr>
        <p:txBody>
          <a:bodyPr/>
          <a:lstStyle/>
          <a:p>
            <a:r>
              <a:rPr lang="en-US"/>
              <a:t>Click to edit Master title style</a:t>
            </a:r>
          </a:p>
        </p:txBody>
      </p:sp>
      <p:sp>
        <p:nvSpPr>
          <p:cNvPr id="2" name="Date Placeholder 1"/>
          <p:cNvSpPr>
            <a:spLocks noGrp="1"/>
          </p:cNvSpPr>
          <p:nvPr>
            <p:ph type="dt" sz="half" idx="10"/>
          </p:nvPr>
        </p:nvSpPr>
        <p:spPr/>
        <p:txBody>
          <a:bodyPr/>
          <a:lstStyle/>
          <a:p>
            <a:fld id="{C232D769-5F53-457F-A911-C158D679BA74}" type="datetimeFigureOut">
              <a:rPr lang="en-US" smtClean="0"/>
              <a:t>09/10/2018</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1F2FFF27-927C-4AB0-9B88-AADF4FC5D67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232D769-5F53-457F-A911-C158D679BA74}" type="datetimeFigureOut">
              <a:rPr lang="en-US" smtClean="0"/>
              <a:t>09/10/2018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2FFF27-927C-4AB0-9B88-AADF4FC5D67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232D769-5F53-457F-A911-C158D679BA74}" type="datetimeFigureOut">
              <a:rPr lang="en-US" smtClean="0"/>
              <a:t>09/10/2018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2FFF27-927C-4AB0-9B88-AADF4FC5D67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232D769-5F53-457F-A911-C158D679BA74}" type="datetimeFigureOut">
              <a:rPr lang="en-US" smtClean="0"/>
              <a:t>09/10/2018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2FFF27-927C-4AB0-9B88-AADF4FC5D67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32D769-5F53-457F-A911-C158D679BA74}" type="datetimeFigureOut">
              <a:rPr lang="en-US" smtClean="0"/>
              <a:t>09/10/2018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2FFF27-927C-4AB0-9B88-AADF4FC5D67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232D769-5F53-457F-A911-C158D679BA74}" type="datetimeFigureOut">
              <a:rPr lang="en-US" smtClean="0"/>
              <a:t>09/10/2018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2FFF27-927C-4AB0-9B88-AADF4FC5D67E}" type="slidenum">
              <a:rPr lang="en-US" smtClean="0"/>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5" name="Date Placeholder 4"/>
          <p:cNvSpPr>
            <a:spLocks noGrp="1"/>
          </p:cNvSpPr>
          <p:nvPr>
            <p:ph type="dt" sz="half" idx="10"/>
          </p:nvPr>
        </p:nvSpPr>
        <p:spPr/>
        <p:txBody>
          <a:bodyPr/>
          <a:lstStyle/>
          <a:p>
            <a:fld id="{C232D769-5F53-457F-A911-C158D679BA74}" type="datetimeFigureOut">
              <a:rPr lang="en-US" smtClean="0"/>
              <a:t>09/10/2018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2FFF27-927C-4AB0-9B88-AADF4FC5D67E}" type="slidenum">
              <a:rPr lang="en-US" smtClean="0"/>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C232D769-5F53-457F-A911-C158D679BA74}" type="datetimeFigureOut">
              <a:rPr lang="en-US" smtClean="0"/>
              <a:t>09/10/2018</a:t>
            </a:fld>
            <a:endParaRPr 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1F2FFF27-927C-4AB0-9B88-AADF4FC5D67E}"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400" y="2093912"/>
            <a:ext cx="5562600" cy="2782888"/>
          </a:xfrm>
        </p:spPr>
        <p:txBody>
          <a:bodyPr>
            <a:normAutofit fontScale="90000"/>
          </a:bodyPr>
          <a:lstStyle/>
          <a:p>
            <a:br>
              <a:rPr lang="en-US" sz="6000" dirty="0"/>
            </a:br>
            <a:r>
              <a:rPr lang="en-US" sz="6000" dirty="0"/>
              <a:t>IMAGE-INATION</a:t>
            </a:r>
            <a:br>
              <a:rPr lang="en-US" sz="6000" dirty="0"/>
            </a:br>
            <a:r>
              <a:rPr lang="en-US" sz="6000" dirty="0"/>
              <a:t>VISUALIZE</a:t>
            </a:r>
            <a:r>
              <a:rPr lang="en-US" sz="5400" dirty="0"/>
              <a:t> </a:t>
            </a:r>
            <a:br>
              <a:rPr lang="en-US" sz="5400" dirty="0"/>
            </a:br>
            <a:r>
              <a:rPr lang="en-US" sz="5400" dirty="0"/>
              <a:t>YOUR IMAGE</a:t>
            </a:r>
          </a:p>
        </p:txBody>
      </p:sp>
    </p:spTree>
    <p:extLst>
      <p:ext uri="{BB962C8B-B14F-4D97-AF65-F5344CB8AC3E}">
        <p14:creationId xmlns:p14="http://schemas.microsoft.com/office/powerpoint/2010/main" val="807161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     Athletes and visualization</a:t>
            </a:r>
          </a:p>
        </p:txBody>
      </p:sp>
      <p:sp>
        <p:nvSpPr>
          <p:cNvPr id="3" name="Content Placeholder 2"/>
          <p:cNvSpPr>
            <a:spLocks noGrp="1"/>
          </p:cNvSpPr>
          <p:nvPr>
            <p:ph idx="1"/>
          </p:nvPr>
        </p:nvSpPr>
        <p:spPr/>
        <p:txBody>
          <a:bodyPr>
            <a:normAutofit/>
          </a:bodyPr>
          <a:lstStyle/>
          <a:p>
            <a:pPr marL="0" indent="0">
              <a:buNone/>
            </a:pPr>
            <a:endParaRPr lang="en-US" sz="3600" b="1" dirty="0"/>
          </a:p>
          <a:p>
            <a:pPr marL="0" indent="0">
              <a:buNone/>
            </a:pPr>
            <a:r>
              <a:rPr lang="en-US" sz="3600" b="1" dirty="0"/>
              <a:t>Visualization is big in sports.  </a:t>
            </a:r>
          </a:p>
          <a:p>
            <a:pPr marL="0" indent="0">
              <a:buNone/>
            </a:pPr>
            <a:r>
              <a:rPr lang="en-US" sz="3600" b="1" dirty="0"/>
              <a:t>Baseball players spend time before the game visualizing themselves getting a hit or a home run.</a:t>
            </a:r>
          </a:p>
          <a:p>
            <a:pPr marL="0" indent="0">
              <a:buNone/>
            </a:pPr>
            <a:r>
              <a:rPr lang="en-US" sz="3600" b="1" dirty="0"/>
              <a:t>Golfers picture the perfect swing and their ball going in the hole.</a:t>
            </a:r>
          </a:p>
        </p:txBody>
      </p:sp>
    </p:spTree>
    <p:extLst>
      <p:ext uri="{BB962C8B-B14F-4D97-AF65-F5344CB8AC3E}">
        <p14:creationId xmlns:p14="http://schemas.microsoft.com/office/powerpoint/2010/main" val="4157176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a:t>What do you visualize about yourself?</a:t>
            </a:r>
          </a:p>
          <a:p>
            <a:pPr marL="0" indent="0">
              <a:buNone/>
            </a:pPr>
            <a:endParaRPr lang="en-US" sz="3200" b="1" dirty="0"/>
          </a:p>
          <a:p>
            <a:pPr marL="0" indent="0">
              <a:buNone/>
            </a:pPr>
            <a:r>
              <a:rPr lang="en-US" sz="3200" b="1" dirty="0"/>
              <a:t>Accepted? Included? Capable? Gifted? Anointed? Beautiful?  Indispensable? </a:t>
            </a:r>
          </a:p>
          <a:p>
            <a:pPr marL="0" indent="0">
              <a:buNone/>
            </a:pPr>
            <a:r>
              <a:rPr lang="en-US" sz="3200" b="1" dirty="0"/>
              <a:t>Winning? Predestined? Born again? </a:t>
            </a:r>
          </a:p>
          <a:p>
            <a:pPr marL="0" indent="0">
              <a:buNone/>
            </a:pPr>
            <a:r>
              <a:rPr lang="en-US" sz="3200" b="1" dirty="0"/>
              <a:t>Recreated?</a:t>
            </a:r>
          </a:p>
        </p:txBody>
      </p:sp>
    </p:spTree>
    <p:extLst>
      <p:ext uri="{BB962C8B-B14F-4D97-AF65-F5344CB8AC3E}">
        <p14:creationId xmlns:p14="http://schemas.microsoft.com/office/powerpoint/2010/main" val="3777493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Bad visuals or images</a:t>
            </a:r>
          </a:p>
        </p:txBody>
      </p:sp>
      <p:sp>
        <p:nvSpPr>
          <p:cNvPr id="3" name="Content Placeholder 2"/>
          <p:cNvSpPr>
            <a:spLocks noGrp="1"/>
          </p:cNvSpPr>
          <p:nvPr>
            <p:ph idx="1"/>
          </p:nvPr>
        </p:nvSpPr>
        <p:spPr/>
        <p:txBody>
          <a:bodyPr>
            <a:normAutofit/>
          </a:bodyPr>
          <a:lstStyle/>
          <a:p>
            <a:pPr marL="0" indent="0">
              <a:buNone/>
            </a:pPr>
            <a:r>
              <a:rPr lang="en-US" sz="3200" b="1" dirty="0"/>
              <a:t>Alienated, separated, alone, forgotten, unqualified, rejected, unacceptable, dumb</a:t>
            </a:r>
            <a:r>
              <a:rPr lang="en-US" sz="3200" b="1"/>
              <a:t>, lost?</a:t>
            </a:r>
            <a:endParaRPr lang="en-US" sz="3200" b="1" dirty="0"/>
          </a:p>
        </p:txBody>
      </p:sp>
    </p:spTree>
    <p:extLst>
      <p:ext uri="{BB962C8B-B14F-4D97-AF65-F5344CB8AC3E}">
        <p14:creationId xmlns:p14="http://schemas.microsoft.com/office/powerpoint/2010/main" val="3683873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a:t>A visualization experiment on     Basketball players </a:t>
            </a:r>
          </a:p>
        </p:txBody>
      </p:sp>
      <p:sp>
        <p:nvSpPr>
          <p:cNvPr id="3" name="Content Placeholder 2"/>
          <p:cNvSpPr>
            <a:spLocks noGrp="1"/>
          </p:cNvSpPr>
          <p:nvPr>
            <p:ph idx="1"/>
          </p:nvPr>
        </p:nvSpPr>
        <p:spPr/>
        <p:txBody>
          <a:bodyPr>
            <a:normAutofit/>
          </a:bodyPr>
          <a:lstStyle/>
          <a:p>
            <a:pPr marL="0" lvl="0" indent="0">
              <a:buNone/>
            </a:pPr>
            <a:endParaRPr lang="en-US" sz="3200" b="1" dirty="0"/>
          </a:p>
          <a:p>
            <a:pPr marL="0" lvl="0" indent="0">
              <a:buNone/>
            </a:pPr>
            <a:r>
              <a:rPr lang="en-US" sz="3200" b="1" dirty="0"/>
              <a:t>Group 1: They physically took practice free throw shots during the day.</a:t>
            </a:r>
          </a:p>
          <a:p>
            <a:pPr marL="0" lvl="0" indent="0">
              <a:buNone/>
            </a:pPr>
            <a:r>
              <a:rPr lang="en-US" sz="3200" b="1" dirty="0"/>
              <a:t>Group 2: They only visualized making shots every day.</a:t>
            </a:r>
          </a:p>
          <a:p>
            <a:pPr marL="0" lvl="0" indent="0">
              <a:buNone/>
            </a:pPr>
            <a:r>
              <a:rPr lang="en-US" sz="3200" b="1" dirty="0"/>
              <a:t>Group 3: They physically took practice free throw shots during the day and before going to bed they visualized making perfect shots.</a:t>
            </a:r>
          </a:p>
        </p:txBody>
      </p:sp>
    </p:spTree>
    <p:extLst>
      <p:ext uri="{BB962C8B-B14F-4D97-AF65-F5344CB8AC3E}">
        <p14:creationId xmlns:p14="http://schemas.microsoft.com/office/powerpoint/2010/main" val="1625961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visualization work</a:t>
            </a:r>
          </a:p>
        </p:txBody>
      </p:sp>
      <p:sp>
        <p:nvSpPr>
          <p:cNvPr id="3" name="Content Placeholder 2"/>
          <p:cNvSpPr>
            <a:spLocks noGrp="1"/>
          </p:cNvSpPr>
          <p:nvPr>
            <p:ph idx="1"/>
          </p:nvPr>
        </p:nvSpPr>
        <p:spPr/>
        <p:txBody>
          <a:bodyPr/>
          <a:lstStyle/>
          <a:p>
            <a:pPr marL="0" lvl="0" indent="0">
              <a:buNone/>
            </a:pPr>
            <a:r>
              <a:rPr lang="en-US" sz="3200" b="1" dirty="0"/>
              <a:t>It works because of how our brains are wired. The neurons in our brain interpret images as real life. For example, when we envision ourselves running up a flight of stairs, the neurons in our brain receive an impulse that tells them to perform the movement.</a:t>
            </a:r>
          </a:p>
          <a:p>
            <a:pPr marL="0" indent="0">
              <a:buNone/>
            </a:pPr>
            <a:endParaRPr lang="en-US" dirty="0"/>
          </a:p>
        </p:txBody>
      </p:sp>
    </p:spTree>
    <p:extLst>
      <p:ext uri="{BB962C8B-B14F-4D97-AF65-F5344CB8AC3E}">
        <p14:creationId xmlns:p14="http://schemas.microsoft.com/office/powerpoint/2010/main" val="9516669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image-</a:t>
            </a:r>
            <a:r>
              <a:rPr lang="en-US" dirty="0" err="1"/>
              <a:t>ination</a:t>
            </a:r>
            <a:r>
              <a:rPr lang="en-US" dirty="0"/>
              <a:t> is so important</a:t>
            </a:r>
          </a:p>
        </p:txBody>
      </p:sp>
      <p:sp>
        <p:nvSpPr>
          <p:cNvPr id="3" name="Content Placeholder 2"/>
          <p:cNvSpPr>
            <a:spLocks noGrp="1"/>
          </p:cNvSpPr>
          <p:nvPr>
            <p:ph idx="1"/>
          </p:nvPr>
        </p:nvSpPr>
        <p:spPr/>
        <p:txBody>
          <a:bodyPr>
            <a:normAutofit/>
          </a:bodyPr>
          <a:lstStyle/>
          <a:p>
            <a:pPr marL="0" lvl="0" indent="0">
              <a:buNone/>
            </a:pPr>
            <a:r>
              <a:rPr lang="en-US" sz="3200" b="1" dirty="0"/>
              <a:t>This then creates a new neural pathway that tells our bodies to act as we have just imagined. So when you visualize doing things, your body is creating pathways and memories of how to do that action even though you never actually performed the action.</a:t>
            </a:r>
          </a:p>
        </p:txBody>
      </p:sp>
    </p:spTree>
    <p:extLst>
      <p:ext uri="{BB962C8B-B14F-4D97-AF65-F5344CB8AC3E}">
        <p14:creationId xmlns:p14="http://schemas.microsoft.com/office/powerpoint/2010/main" val="19720827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a:t>Successful businessmen and women often attribute visualization to their success.</a:t>
            </a:r>
          </a:p>
          <a:p>
            <a:pPr marL="0" indent="0">
              <a:buNone/>
            </a:pPr>
            <a:r>
              <a:rPr lang="en-US" sz="3200" b="1" dirty="0"/>
              <a:t>It isn’t a substitute for hard work, perseverance, and surrounding themselves with good people.  It just keeps the successful image in front of them that pushes them on where they want to go.</a:t>
            </a:r>
          </a:p>
        </p:txBody>
      </p:sp>
    </p:spTree>
    <p:extLst>
      <p:ext uri="{BB962C8B-B14F-4D97-AF65-F5344CB8AC3E}">
        <p14:creationId xmlns:p14="http://schemas.microsoft.com/office/powerpoint/2010/main" val="3271306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304800" y="1600200"/>
            <a:ext cx="8534400" cy="4525963"/>
          </a:xfrm>
        </p:spPr>
        <p:txBody>
          <a:bodyPr/>
          <a:lstStyle/>
          <a:p>
            <a:pPr marL="0" indent="0">
              <a:buNone/>
            </a:pPr>
            <a:r>
              <a:rPr lang="en-US" sz="3200" b="1" dirty="0"/>
              <a:t>Imaginary has come to mean something that isn’t real.  “I saw a ghost.” Or “Someone’s in my closet.”</a:t>
            </a:r>
          </a:p>
          <a:p>
            <a:pPr marL="0" indent="0">
              <a:buNone/>
            </a:pPr>
            <a:r>
              <a:rPr lang="en-US" sz="3200" b="1" dirty="0"/>
              <a:t>So we think of imaginary as make believe, pretend, fictional, illusory, dreaming, or made up.</a:t>
            </a:r>
          </a:p>
          <a:p>
            <a:pPr marL="0" indent="0">
              <a:buNone/>
            </a:pPr>
            <a:endParaRPr lang="en-US" dirty="0"/>
          </a:p>
        </p:txBody>
      </p:sp>
    </p:spTree>
    <p:extLst>
      <p:ext uri="{BB962C8B-B14F-4D97-AF65-F5344CB8AC3E}">
        <p14:creationId xmlns:p14="http://schemas.microsoft.com/office/powerpoint/2010/main" val="3560853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IMAGINATION PRODUCES VISUALIZATION</a:t>
            </a:r>
          </a:p>
        </p:txBody>
      </p:sp>
      <p:sp>
        <p:nvSpPr>
          <p:cNvPr id="3" name="Content Placeholder 2"/>
          <p:cNvSpPr>
            <a:spLocks noGrp="1"/>
          </p:cNvSpPr>
          <p:nvPr>
            <p:ph idx="1"/>
          </p:nvPr>
        </p:nvSpPr>
        <p:spPr/>
        <p:txBody>
          <a:bodyPr/>
          <a:lstStyle/>
          <a:p>
            <a:pPr marL="0" indent="0">
              <a:buNone/>
            </a:pPr>
            <a:endParaRPr lang="en-US" sz="3200" b="1" dirty="0"/>
          </a:p>
          <a:p>
            <a:pPr marL="0" indent="0">
              <a:buNone/>
            </a:pPr>
            <a:r>
              <a:rPr lang="en-US" sz="3200" b="1" dirty="0"/>
              <a:t>There are good images and bad images.  Imagination doesn’t make anything happen, thank God….but it leads to a permanent imprint….something to move toward or move away from.</a:t>
            </a:r>
          </a:p>
          <a:p>
            <a:pPr marL="0" indent="0">
              <a:buNone/>
            </a:pPr>
            <a:endParaRPr lang="en-US" dirty="0"/>
          </a:p>
        </p:txBody>
      </p:sp>
    </p:spTree>
    <p:extLst>
      <p:ext uri="{BB962C8B-B14F-4D97-AF65-F5344CB8AC3E}">
        <p14:creationId xmlns:p14="http://schemas.microsoft.com/office/powerpoint/2010/main" val="2628426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FANTASY VS. IMAGINATION</a:t>
            </a:r>
          </a:p>
        </p:txBody>
      </p:sp>
      <p:sp>
        <p:nvSpPr>
          <p:cNvPr id="3" name="Content Placeholder 2"/>
          <p:cNvSpPr>
            <a:spLocks noGrp="1"/>
          </p:cNvSpPr>
          <p:nvPr>
            <p:ph idx="1"/>
          </p:nvPr>
        </p:nvSpPr>
        <p:spPr/>
        <p:txBody>
          <a:bodyPr>
            <a:normAutofit/>
          </a:bodyPr>
          <a:lstStyle/>
          <a:p>
            <a:pPr marL="0" indent="0">
              <a:buNone/>
            </a:pPr>
            <a:r>
              <a:rPr lang="en-US" sz="3200" b="1" dirty="0"/>
              <a:t>Fantasizing is wishing….goes way beyond possibility and logic.  Don’t expect your fantasies to come true.  </a:t>
            </a:r>
          </a:p>
        </p:txBody>
      </p:sp>
    </p:spTree>
    <p:extLst>
      <p:ext uri="{BB962C8B-B14F-4D97-AF65-F5344CB8AC3E}">
        <p14:creationId xmlns:p14="http://schemas.microsoft.com/office/powerpoint/2010/main" val="303871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VISUALIZATION DEFINITION</a:t>
            </a:r>
          </a:p>
        </p:txBody>
      </p:sp>
      <p:sp>
        <p:nvSpPr>
          <p:cNvPr id="3" name="Content Placeholder 2"/>
          <p:cNvSpPr>
            <a:spLocks noGrp="1"/>
          </p:cNvSpPr>
          <p:nvPr>
            <p:ph idx="1"/>
          </p:nvPr>
        </p:nvSpPr>
        <p:spPr/>
        <p:txBody>
          <a:bodyPr>
            <a:normAutofit/>
          </a:bodyPr>
          <a:lstStyle/>
          <a:p>
            <a:pPr marL="0" indent="0">
              <a:buNone/>
            </a:pPr>
            <a:endParaRPr lang="en-US" sz="3600" b="1" dirty="0"/>
          </a:p>
          <a:p>
            <a:pPr marL="0" indent="0">
              <a:buNone/>
            </a:pPr>
            <a:r>
              <a:rPr lang="en-US" sz="3600" b="1" dirty="0"/>
              <a:t>The formation of mental visual images.</a:t>
            </a:r>
          </a:p>
        </p:txBody>
      </p:sp>
    </p:spTree>
    <p:extLst>
      <p:ext uri="{BB962C8B-B14F-4D97-AF65-F5344CB8AC3E}">
        <p14:creationId xmlns:p14="http://schemas.microsoft.com/office/powerpoint/2010/main" val="2394946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sz="3200" b="1" dirty="0"/>
              <a:t>Imagination is based on something, negative or positive.</a:t>
            </a:r>
          </a:p>
        </p:txBody>
      </p:sp>
    </p:spTree>
    <p:extLst>
      <p:ext uri="{BB962C8B-B14F-4D97-AF65-F5344CB8AC3E}">
        <p14:creationId xmlns:p14="http://schemas.microsoft.com/office/powerpoint/2010/main" val="35128017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IMAGE-INATION</a:t>
            </a:r>
          </a:p>
        </p:txBody>
      </p:sp>
      <p:sp>
        <p:nvSpPr>
          <p:cNvPr id="3" name="Content Placeholder 2"/>
          <p:cNvSpPr>
            <a:spLocks noGrp="1"/>
          </p:cNvSpPr>
          <p:nvPr>
            <p:ph idx="1"/>
          </p:nvPr>
        </p:nvSpPr>
        <p:spPr/>
        <p:txBody>
          <a:bodyPr>
            <a:normAutofit/>
          </a:bodyPr>
          <a:lstStyle/>
          <a:p>
            <a:pPr marL="0" indent="0">
              <a:buNone/>
            </a:pPr>
            <a:r>
              <a:rPr lang="en-US" sz="3200" b="1" dirty="0"/>
              <a:t>When we base our imagination on God’s word, God’s power is released in our lives.  The images in your mind propel you toward your future, or they hold you back from you God- purposed destiny.</a:t>
            </a:r>
          </a:p>
        </p:txBody>
      </p:sp>
    </p:spTree>
    <p:extLst>
      <p:ext uri="{BB962C8B-B14F-4D97-AF65-F5344CB8AC3E}">
        <p14:creationId xmlns:p14="http://schemas.microsoft.com/office/powerpoint/2010/main" val="36454078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a:t>What is the image you have of yourself?</a:t>
            </a:r>
          </a:p>
          <a:p>
            <a:pPr marL="0" indent="0">
              <a:buNone/>
            </a:pPr>
            <a:r>
              <a:rPr lang="en-US" sz="3200" b="1" dirty="0"/>
              <a:t>Where did it come from?</a:t>
            </a:r>
          </a:p>
        </p:txBody>
      </p:sp>
    </p:spTree>
    <p:extLst>
      <p:ext uri="{BB962C8B-B14F-4D97-AF65-F5344CB8AC3E}">
        <p14:creationId xmlns:p14="http://schemas.microsoft.com/office/powerpoint/2010/main" val="5743562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a:t>You can change your self image, but it isn’t easy.  Image replacement is the key, not wishing things were different.</a:t>
            </a:r>
          </a:p>
        </p:txBody>
      </p:sp>
    </p:spTree>
    <p:extLst>
      <p:ext uri="{BB962C8B-B14F-4D97-AF65-F5344CB8AC3E}">
        <p14:creationId xmlns:p14="http://schemas.microsoft.com/office/powerpoint/2010/main" val="360724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3200" b="1" dirty="0"/>
              <a:t>Think of the word of God as image building, which you must have in order to understand who you are in Christ.</a:t>
            </a:r>
          </a:p>
          <a:p>
            <a:pPr marL="0" indent="0">
              <a:buNone/>
            </a:pPr>
            <a:endParaRPr lang="en-US" dirty="0"/>
          </a:p>
        </p:txBody>
      </p:sp>
    </p:spTree>
    <p:extLst>
      <p:ext uri="{BB962C8B-B14F-4D97-AF65-F5344CB8AC3E}">
        <p14:creationId xmlns:p14="http://schemas.microsoft.com/office/powerpoint/2010/main" val="29430956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ULTIMATE IMAGE</a:t>
            </a:r>
          </a:p>
        </p:txBody>
      </p:sp>
      <p:sp>
        <p:nvSpPr>
          <p:cNvPr id="3" name="Content Placeholder 2"/>
          <p:cNvSpPr>
            <a:spLocks noGrp="1"/>
          </p:cNvSpPr>
          <p:nvPr>
            <p:ph idx="1"/>
          </p:nvPr>
        </p:nvSpPr>
        <p:spPr/>
        <p:txBody>
          <a:bodyPr/>
          <a:lstStyle/>
          <a:p>
            <a:pPr marL="0" indent="0">
              <a:buNone/>
            </a:pPr>
            <a:endParaRPr lang="en-US" sz="3200" b="1" dirty="0"/>
          </a:p>
          <a:p>
            <a:pPr marL="0" indent="0">
              <a:buNone/>
            </a:pPr>
            <a:r>
              <a:rPr lang="en-US" sz="3200" b="1" dirty="0"/>
              <a:t>The ultimate plan of salvation is that we all be conformed to the image of Christ.</a:t>
            </a:r>
          </a:p>
          <a:p>
            <a:pPr marL="0" indent="0">
              <a:buNone/>
            </a:pPr>
            <a:endParaRPr lang="en-US" sz="3200" b="1" dirty="0"/>
          </a:p>
          <a:p>
            <a:pPr marL="0" indent="0">
              <a:buNone/>
            </a:pPr>
            <a:r>
              <a:rPr lang="en-US" sz="2800" b="1" dirty="0"/>
              <a:t>Romans 8:29</a:t>
            </a:r>
          </a:p>
          <a:p>
            <a:pPr marL="0" indent="0">
              <a:buNone/>
            </a:pPr>
            <a:r>
              <a:rPr lang="en-US" sz="2800" b="1" dirty="0"/>
              <a:t>For those whom he foreknew he also predestined to be conformed to the image of his Son, in order that he might be the firstborn among many brothers.    ESV</a:t>
            </a:r>
          </a:p>
          <a:p>
            <a:pPr marL="0" indent="0">
              <a:buNone/>
            </a:pPr>
            <a:endParaRPr lang="en-US" dirty="0"/>
          </a:p>
        </p:txBody>
      </p:sp>
    </p:spTree>
    <p:extLst>
      <p:ext uri="{BB962C8B-B14F-4D97-AF65-F5344CB8AC3E}">
        <p14:creationId xmlns:p14="http://schemas.microsoft.com/office/powerpoint/2010/main" val="7744526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a:t>What is the image you have of yourself?</a:t>
            </a:r>
          </a:p>
          <a:p>
            <a:pPr marL="0" indent="0">
              <a:buNone/>
            </a:pPr>
            <a:r>
              <a:rPr lang="en-US" sz="3200" b="1" dirty="0"/>
              <a:t>Unattractive, inferior, worthless, undeserving, unimportant, useless, over the hill? </a:t>
            </a:r>
          </a:p>
        </p:txBody>
      </p:sp>
    </p:spTree>
    <p:extLst>
      <p:ext uri="{BB962C8B-B14F-4D97-AF65-F5344CB8AC3E}">
        <p14:creationId xmlns:p14="http://schemas.microsoft.com/office/powerpoint/2010/main" val="42352995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a:t>You are in touch with your feelings, but you are out of touch with the image God has of you.</a:t>
            </a:r>
          </a:p>
        </p:txBody>
      </p:sp>
    </p:spTree>
    <p:extLst>
      <p:ext uri="{BB962C8B-B14F-4D97-AF65-F5344CB8AC3E}">
        <p14:creationId xmlns:p14="http://schemas.microsoft.com/office/powerpoint/2010/main" val="34017833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a:t>Prodigal son had an image of himself…his father had another.</a:t>
            </a:r>
          </a:p>
        </p:txBody>
      </p:sp>
    </p:spTree>
    <p:extLst>
      <p:ext uri="{BB962C8B-B14F-4D97-AF65-F5344CB8AC3E}">
        <p14:creationId xmlns:p14="http://schemas.microsoft.com/office/powerpoint/2010/main" val="9844114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458200" cy="4525963"/>
          </a:xfrm>
        </p:spPr>
        <p:txBody>
          <a:bodyPr>
            <a:normAutofit/>
          </a:bodyPr>
          <a:lstStyle/>
          <a:p>
            <a:pPr marL="0" indent="0">
              <a:buNone/>
            </a:pPr>
            <a:endParaRPr lang="en-US" sz="3200" b="1" dirty="0"/>
          </a:p>
          <a:p>
            <a:pPr marL="0" indent="0">
              <a:buNone/>
            </a:pPr>
            <a:r>
              <a:rPr lang="en-US" sz="3200" b="1" dirty="0"/>
              <a:t>Remember the stars in the night that Abraham saw?  God said, “Those are your descendants.”</a:t>
            </a:r>
          </a:p>
          <a:p>
            <a:pPr marL="0" indent="0">
              <a:buNone/>
            </a:pPr>
            <a:r>
              <a:rPr lang="en-US" sz="3200" b="1" dirty="0"/>
              <a:t>Now you get an image--You are one of those stars.</a:t>
            </a:r>
          </a:p>
        </p:txBody>
      </p:sp>
    </p:spTree>
    <p:extLst>
      <p:ext uri="{BB962C8B-B14F-4D97-AF65-F5344CB8AC3E}">
        <p14:creationId xmlns:p14="http://schemas.microsoft.com/office/powerpoint/2010/main" val="836257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IMAGINATION</a:t>
            </a:r>
          </a:p>
        </p:txBody>
      </p:sp>
      <p:sp>
        <p:nvSpPr>
          <p:cNvPr id="3" name="Content Placeholder 2"/>
          <p:cNvSpPr>
            <a:spLocks noGrp="1"/>
          </p:cNvSpPr>
          <p:nvPr>
            <p:ph idx="1"/>
          </p:nvPr>
        </p:nvSpPr>
        <p:spPr/>
        <p:txBody>
          <a:bodyPr>
            <a:normAutofit/>
          </a:bodyPr>
          <a:lstStyle/>
          <a:p>
            <a:pPr marL="0" indent="0">
              <a:buNone/>
            </a:pPr>
            <a:endParaRPr lang="en-US" sz="3600" b="1" dirty="0"/>
          </a:p>
          <a:p>
            <a:pPr marL="0" indent="0">
              <a:buNone/>
            </a:pPr>
            <a:r>
              <a:rPr lang="en-US" sz="3600" b="1" dirty="0"/>
              <a:t>The act or power of forming a mental image of something not present to the senses or never before wholly perceived in reality. </a:t>
            </a:r>
          </a:p>
        </p:txBody>
      </p:sp>
    </p:spTree>
    <p:extLst>
      <p:ext uri="{BB962C8B-B14F-4D97-AF65-F5344CB8AC3E}">
        <p14:creationId xmlns:p14="http://schemas.microsoft.com/office/powerpoint/2010/main" val="3295548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Genesis 1:26</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sz="3200" b="1" dirty="0"/>
              <a:t>26 Then God said, "Let us make man in our </a:t>
            </a:r>
            <a:r>
              <a:rPr lang="en-US" sz="3200" b="1" u="sng" dirty="0"/>
              <a:t>image</a:t>
            </a:r>
            <a:r>
              <a:rPr lang="en-US" sz="3200" b="1" dirty="0"/>
              <a:t>, after our likeness.”      ESV</a:t>
            </a:r>
          </a:p>
        </p:txBody>
      </p:sp>
    </p:spTree>
    <p:extLst>
      <p:ext uri="{BB962C8B-B14F-4D97-AF65-F5344CB8AC3E}">
        <p14:creationId xmlns:p14="http://schemas.microsoft.com/office/powerpoint/2010/main" val="3982810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sz="3600" b="1" dirty="0"/>
              <a:t>Abraham counted the things that are not as though they were.  God gave him a picture (image) of the future and his part in it.</a:t>
            </a:r>
          </a:p>
        </p:txBody>
      </p:sp>
    </p:spTree>
    <p:extLst>
      <p:ext uri="{BB962C8B-B14F-4D97-AF65-F5344CB8AC3E}">
        <p14:creationId xmlns:p14="http://schemas.microsoft.com/office/powerpoint/2010/main" val="625854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sz="3600" b="1" dirty="0"/>
              <a:t>Like the prophets….</a:t>
            </a:r>
          </a:p>
          <a:p>
            <a:pPr marL="0" indent="0">
              <a:buNone/>
            </a:pPr>
            <a:endParaRPr lang="en-US" sz="3600" b="1" dirty="0"/>
          </a:p>
          <a:p>
            <a:pPr marL="0" indent="0">
              <a:buNone/>
            </a:pPr>
            <a:r>
              <a:rPr lang="en-US" sz="3600" b="1" dirty="0"/>
              <a:t>They saw things before they happened.  They didn’t get words as much as they got pictures.</a:t>
            </a:r>
          </a:p>
        </p:txBody>
      </p:sp>
    </p:spTree>
    <p:extLst>
      <p:ext uri="{BB962C8B-B14F-4D97-AF65-F5344CB8AC3E}">
        <p14:creationId xmlns:p14="http://schemas.microsoft.com/office/powerpoint/2010/main" val="2754240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600" b="1" dirty="0"/>
              <a:t>Like John the Revelator…..</a:t>
            </a:r>
          </a:p>
          <a:p>
            <a:pPr marL="0" indent="0">
              <a:buNone/>
            </a:pPr>
            <a:r>
              <a:rPr lang="en-US" sz="3600" b="1" dirty="0"/>
              <a:t>He was describing what he saw, not what he thought.</a:t>
            </a:r>
          </a:p>
          <a:p>
            <a:pPr marL="0" indent="0">
              <a:buNone/>
            </a:pPr>
            <a:endParaRPr lang="en-US" sz="3000" dirty="0"/>
          </a:p>
          <a:p>
            <a:pPr marL="0" indent="0">
              <a:buNone/>
            </a:pPr>
            <a:r>
              <a:rPr lang="en-US" sz="3000" b="1" dirty="0"/>
              <a:t>Revelation 1:1-2</a:t>
            </a:r>
          </a:p>
          <a:p>
            <a:pPr marL="0" indent="0">
              <a:buNone/>
            </a:pPr>
            <a:r>
              <a:rPr lang="en-US" sz="3000" b="1" dirty="0"/>
              <a:t>2 (John) bore witness to the word of God and to the testimony of Jesus Christ, and to all that he saw.  </a:t>
            </a:r>
            <a:r>
              <a:rPr lang="en-US" sz="2000" b="1" dirty="0"/>
              <a:t>ESV</a:t>
            </a:r>
          </a:p>
          <a:p>
            <a:pPr marL="0" indent="0">
              <a:buNone/>
            </a:pPr>
            <a:endParaRPr lang="en-US" sz="3600" dirty="0"/>
          </a:p>
        </p:txBody>
      </p:sp>
    </p:spTree>
    <p:extLst>
      <p:ext uri="{BB962C8B-B14F-4D97-AF65-F5344CB8AC3E}">
        <p14:creationId xmlns:p14="http://schemas.microsoft.com/office/powerpoint/2010/main" val="610266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did John see?</a:t>
            </a:r>
          </a:p>
        </p:txBody>
      </p:sp>
      <p:sp>
        <p:nvSpPr>
          <p:cNvPr id="3" name="Content Placeholder 2"/>
          <p:cNvSpPr>
            <a:spLocks noGrp="1"/>
          </p:cNvSpPr>
          <p:nvPr>
            <p:ph idx="1"/>
          </p:nvPr>
        </p:nvSpPr>
        <p:spPr/>
        <p:txBody>
          <a:bodyPr/>
          <a:lstStyle/>
          <a:p>
            <a:pPr marL="0" indent="0">
              <a:buNone/>
            </a:pPr>
            <a:r>
              <a:rPr lang="en-US" sz="3600" b="1" dirty="0"/>
              <a:t>John saw a Lamb, a scroll, a beast, a throne, a new heaven, a new earth, and a new Jerusalem. </a:t>
            </a:r>
          </a:p>
          <a:p>
            <a:pPr marL="0" indent="0">
              <a:buNone/>
            </a:pPr>
            <a:endParaRPr lang="en-US" sz="3600" dirty="0"/>
          </a:p>
          <a:p>
            <a:pPr marL="0" indent="0">
              <a:buNone/>
            </a:pPr>
            <a:endParaRPr lang="en-US" dirty="0"/>
          </a:p>
        </p:txBody>
      </p:sp>
    </p:spTree>
    <p:extLst>
      <p:ext uri="{BB962C8B-B14F-4D97-AF65-F5344CB8AC3E}">
        <p14:creationId xmlns:p14="http://schemas.microsoft.com/office/powerpoint/2010/main" val="913466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George </a:t>
            </a:r>
            <a:r>
              <a:rPr lang="en-US" dirty="0" err="1"/>
              <a:t>Frideric</a:t>
            </a:r>
            <a:r>
              <a:rPr lang="en-US" dirty="0"/>
              <a:t> Handel</a:t>
            </a:r>
          </a:p>
        </p:txBody>
      </p:sp>
      <p:sp>
        <p:nvSpPr>
          <p:cNvPr id="3" name="Content Placeholder 2"/>
          <p:cNvSpPr>
            <a:spLocks noGrp="1"/>
          </p:cNvSpPr>
          <p:nvPr>
            <p:ph idx="1"/>
          </p:nvPr>
        </p:nvSpPr>
        <p:spPr/>
        <p:txBody>
          <a:bodyPr>
            <a:normAutofit/>
          </a:bodyPr>
          <a:lstStyle/>
          <a:p>
            <a:pPr marL="0" indent="0">
              <a:buNone/>
            </a:pPr>
            <a:r>
              <a:rPr lang="en-US" sz="3600" b="1" dirty="0"/>
              <a:t>His greatest operatic composition was Messiah.  He refused to call himself it’s composer.  He wrote down what he saw and heard in a vision of Heaven.</a:t>
            </a:r>
          </a:p>
        </p:txBody>
      </p:sp>
    </p:spTree>
    <p:extLst>
      <p:ext uri="{BB962C8B-B14F-4D97-AF65-F5344CB8AC3E}">
        <p14:creationId xmlns:p14="http://schemas.microsoft.com/office/powerpoint/2010/main" val="3515217408"/>
      </p:ext>
    </p:extLst>
  </p:cSld>
  <p:clrMapOvr>
    <a:masterClrMapping/>
  </p:clrMapOvr>
</p:sld>
</file>

<file path=ppt/theme/theme1.xml><?xml version="1.0" encoding="utf-8"?>
<a:theme xmlns:a="http://schemas.openxmlformats.org/drawingml/2006/main" name="Thatch">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1803</TotalTime>
  <Words>881</Words>
  <Application>Microsoft Office PowerPoint</Application>
  <PresentationFormat>On-screen Show (4:3)</PresentationFormat>
  <Paragraphs>73</Paragraphs>
  <Slides>29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Tw Cen MT</vt:lpstr>
      <vt:lpstr>Thatch</vt:lpstr>
      <vt:lpstr> IMAGE-INATION VISUALIZE  YOUR IMAGE</vt:lpstr>
      <vt:lpstr>VISUALIZATION DEFINITION</vt:lpstr>
      <vt:lpstr>IMAGINATION</vt:lpstr>
      <vt:lpstr>Genesis 1:26</vt:lpstr>
      <vt:lpstr>PowerPoint Presentation</vt:lpstr>
      <vt:lpstr>PowerPoint Presentation</vt:lpstr>
      <vt:lpstr>PowerPoint Presentation</vt:lpstr>
      <vt:lpstr>What did John see?</vt:lpstr>
      <vt:lpstr>George Frideric Handel</vt:lpstr>
      <vt:lpstr>     Athletes and visualization</vt:lpstr>
      <vt:lpstr>PowerPoint Presentation</vt:lpstr>
      <vt:lpstr>Bad visuals or images</vt:lpstr>
      <vt:lpstr>A visualization experiment on     Basketball players </vt:lpstr>
      <vt:lpstr>How does visualization work</vt:lpstr>
      <vt:lpstr>Why image-ination is so important</vt:lpstr>
      <vt:lpstr>PowerPoint Presentation</vt:lpstr>
      <vt:lpstr>PowerPoint Presentation</vt:lpstr>
      <vt:lpstr>IMAGINATION PRODUCES VISUALIZATION</vt:lpstr>
      <vt:lpstr>FANTASY VS. IMAGINATION</vt:lpstr>
      <vt:lpstr>PowerPoint Presentation</vt:lpstr>
      <vt:lpstr>IMAGE-INATION</vt:lpstr>
      <vt:lpstr>PowerPoint Presentation</vt:lpstr>
      <vt:lpstr>PowerPoint Presentation</vt:lpstr>
      <vt:lpstr>PowerPoint Presentation</vt:lpstr>
      <vt:lpstr>THE ULTIMATE IMAGE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VISUALIZE  YOUR IMAGE</dc:title>
  <dc:creator>stevo</dc:creator>
  <cp:lastModifiedBy>Douglas Martin</cp:lastModifiedBy>
  <cp:revision>19</cp:revision>
  <dcterms:created xsi:type="dcterms:W3CDTF">2018-09-03T23:06:02Z</dcterms:created>
  <dcterms:modified xsi:type="dcterms:W3CDTF">2018-09-10T16:51:15Z</dcterms:modified>
</cp:coreProperties>
</file>